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comments/comment5.xml" ContentType="application/vnd.openxmlformats-officedocument.presentationml.comments+xml"/>
  <Override PartName="/ppt/notesSlides/notesSlide20.xml" ContentType="application/vnd.openxmlformats-officedocument.presentationml.notesSlide+xml"/>
  <Override PartName="/ppt/comments/comment6.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7.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3"/>
  </p:notesMasterIdLst>
  <p:sldIdLst>
    <p:sldId id="390" r:id="rId2"/>
    <p:sldId id="391" r:id="rId3"/>
    <p:sldId id="392" r:id="rId4"/>
    <p:sldId id="393" r:id="rId5"/>
    <p:sldId id="394" r:id="rId6"/>
    <p:sldId id="421" r:id="rId7"/>
    <p:sldId id="422" r:id="rId8"/>
    <p:sldId id="429" r:id="rId9"/>
    <p:sldId id="430" r:id="rId10"/>
    <p:sldId id="423" r:id="rId11"/>
    <p:sldId id="399" r:id="rId12"/>
    <p:sldId id="400" r:id="rId13"/>
    <p:sldId id="401" r:id="rId14"/>
    <p:sldId id="402" r:id="rId15"/>
    <p:sldId id="403" r:id="rId16"/>
    <p:sldId id="405" r:id="rId17"/>
    <p:sldId id="406" r:id="rId18"/>
    <p:sldId id="431" r:id="rId19"/>
    <p:sldId id="438" r:id="rId20"/>
    <p:sldId id="439" r:id="rId21"/>
    <p:sldId id="440" r:id="rId22"/>
    <p:sldId id="441" r:id="rId23"/>
    <p:sldId id="442" r:id="rId24"/>
    <p:sldId id="412" r:id="rId25"/>
    <p:sldId id="413" r:id="rId26"/>
    <p:sldId id="415" r:id="rId27"/>
    <p:sldId id="417" r:id="rId28"/>
    <p:sldId id="426" r:id="rId29"/>
    <p:sldId id="419" r:id="rId30"/>
    <p:sldId id="420" r:id="rId31"/>
    <p:sldId id="427" r:id="rId32"/>
  </p:sldIdLst>
  <p:sldSz cx="12192000" cy="6858000"/>
  <p:notesSz cx="6858000" cy="3657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angpu Li" initials="GL" lastIdx="97" clrIdx="0">
    <p:extLst>
      <p:ext uri="{19B8F6BF-5375-455C-9EA6-DF929625EA0E}">
        <p15:presenceInfo xmlns:p15="http://schemas.microsoft.com/office/powerpoint/2012/main" userId="S::cstjygpl@UCHICAGO.EDU::a9ffafd1-861d-4b38-b633-c19304a1f8fb" providerId="AD"/>
      </p:ext>
    </p:extLst>
  </p:cmAuthor>
  <p:cmAuthor id="2" name="Shan Lu" initials="SL" lastIdx="34" clrIdx="1">
    <p:extLst>
      <p:ext uri="{19B8F6BF-5375-455C-9EA6-DF929625EA0E}">
        <p15:presenceInfo xmlns:p15="http://schemas.microsoft.com/office/powerpoint/2012/main" userId="S::shanlu@uchicago.edu::30a9bf2c-ce7a-49c7-b044-187b3e57d625" providerId="AD"/>
      </p:ext>
    </p:extLst>
  </p:cmAuthor>
  <p:cmAuthor id="3" name="Shan Lu" initials="SL [2]" lastIdx="35" clrIdx="2">
    <p:extLst>
      <p:ext uri="{19B8F6BF-5375-455C-9EA6-DF929625EA0E}">
        <p15:presenceInfo xmlns:p15="http://schemas.microsoft.com/office/powerpoint/2012/main" userId="4a73932148888dd2" providerId="Windows Live"/>
      </p:ext>
    </p:extLst>
  </p:cmAuthor>
  <p:cmAuthor id="4" name="Chi Li" initials="CL" lastIdx="1" clrIdx="3">
    <p:extLst>
      <p:ext uri="{19B8F6BF-5375-455C-9EA6-DF929625EA0E}">
        <p15:presenceInfo xmlns:p15="http://schemas.microsoft.com/office/powerpoint/2012/main" userId="S::lichi@uchicago.edu::725b7746-0a25-4a55-ac6b-f484a92c20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30F57-30B3-481E-98AD-39489010C9B5}" v="11269" dt="2019-10-28T03:50:16.5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985" autoAdjust="0"/>
  </p:normalViewPr>
  <p:slideViewPr>
    <p:cSldViewPr snapToGrid="0">
      <p:cViewPr varScale="1">
        <p:scale>
          <a:sx n="72" d="100"/>
          <a:sy n="72" d="100"/>
        </p:scale>
        <p:origin x="20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 Lu" userId="S::shanlu@uchicago.edu::30a9bf2c-ce7a-49c7-b044-187b3e57d625" providerId="AD" clId="Web-{38AF8D7E-45BA-2432-B78D-5AAAD309C579}"/>
    <pc:docChg chg="modSld">
      <pc:chgData name="Shan Lu" userId="S::shanlu@uchicago.edu::30a9bf2c-ce7a-49c7-b044-187b3e57d625" providerId="AD" clId="Web-{38AF8D7E-45BA-2432-B78D-5AAAD309C579}" dt="2019-10-25T19:53:00.692" v="6" actId="20577"/>
      <pc:docMkLst>
        <pc:docMk/>
      </pc:docMkLst>
      <pc:sldChg chg="addCm">
        <pc:chgData name="Shan Lu" userId="S::shanlu@uchicago.edu::30a9bf2c-ce7a-49c7-b044-187b3e57d625" providerId="AD" clId="Web-{38AF8D7E-45BA-2432-B78D-5AAAD309C579}" dt="2019-10-25T19:39:58.547" v="0"/>
        <pc:sldMkLst>
          <pc:docMk/>
          <pc:sldMk cId="2238359243" sldId="390"/>
        </pc:sldMkLst>
      </pc:sldChg>
      <pc:sldChg chg="modSp">
        <pc:chgData name="Shan Lu" userId="S::shanlu@uchicago.edu::30a9bf2c-ce7a-49c7-b044-187b3e57d625" providerId="AD" clId="Web-{38AF8D7E-45BA-2432-B78D-5AAAD309C579}" dt="2019-10-25T19:53:00.692" v="5" actId="20577"/>
        <pc:sldMkLst>
          <pc:docMk/>
          <pc:sldMk cId="443981452" sldId="420"/>
        </pc:sldMkLst>
        <pc:spChg chg="mod">
          <ac:chgData name="Shan Lu" userId="S::shanlu@uchicago.edu::30a9bf2c-ce7a-49c7-b044-187b3e57d625" providerId="AD" clId="Web-{38AF8D7E-45BA-2432-B78D-5AAAD309C579}" dt="2019-10-25T19:53:00.692" v="5" actId="20577"/>
          <ac:spMkLst>
            <pc:docMk/>
            <pc:sldMk cId="443981452" sldId="420"/>
            <ac:spMk id="3" creationId="{125EBEFB-2A66-4336-9DC2-901F243AEAFF}"/>
          </ac:spMkLst>
        </pc:spChg>
      </pc:sldChg>
    </pc:docChg>
  </pc:docChgLst>
  <pc:docChgLst>
    <pc:chgData name="Shan Lu" userId="S::shanlu@uchicago.edu::30a9bf2c-ce7a-49c7-b044-187b3e57d625" providerId="AD" clId="Web-{EA323664-EE1B-DCA5-1EC0-10136219E592}"/>
    <pc:docChg chg="modSld">
      <pc:chgData name="Shan Lu" userId="S::shanlu@uchicago.edu::30a9bf2c-ce7a-49c7-b044-187b3e57d625" providerId="AD" clId="Web-{EA323664-EE1B-DCA5-1EC0-10136219E592}" dt="2019-10-19T20:57:20.694" v="20" actId="1076"/>
      <pc:docMkLst>
        <pc:docMk/>
      </pc:docMkLst>
      <pc:sldChg chg="addSp modSp">
        <pc:chgData name="Shan Lu" userId="S::shanlu@uchicago.edu::30a9bf2c-ce7a-49c7-b044-187b3e57d625" providerId="AD" clId="Web-{EA323664-EE1B-DCA5-1EC0-10136219E592}" dt="2019-10-19T20:57:20.694" v="20" actId="1076"/>
        <pc:sldMkLst>
          <pc:docMk/>
          <pc:sldMk cId="1909361170" sldId="357"/>
        </pc:sldMkLst>
        <pc:cxnChg chg="add mod">
          <ac:chgData name="Shan Lu" userId="S::shanlu@uchicago.edu::30a9bf2c-ce7a-49c7-b044-187b3e57d625" providerId="AD" clId="Web-{EA323664-EE1B-DCA5-1EC0-10136219E592}" dt="2019-10-19T20:57:20.694" v="20" actId="1076"/>
          <ac:cxnSpMkLst>
            <pc:docMk/>
            <pc:sldMk cId="1909361170" sldId="357"/>
            <ac:cxnSpMk id="2" creationId="{542636B1-C54C-4E85-8D6B-466E96ED0D1F}"/>
          </ac:cxnSpMkLst>
        </pc:cxnChg>
        <pc:cxnChg chg="add mod">
          <ac:chgData name="Shan Lu" userId="S::shanlu@uchicago.edu::30a9bf2c-ce7a-49c7-b044-187b3e57d625" providerId="AD" clId="Web-{EA323664-EE1B-DCA5-1EC0-10136219E592}" dt="2019-10-19T20:57:11.366" v="17" actId="1076"/>
          <ac:cxnSpMkLst>
            <pc:docMk/>
            <pc:sldMk cId="1909361170" sldId="357"/>
            <ac:cxnSpMk id="3" creationId="{02744757-7F94-4216-9871-421C5756D482}"/>
          </ac:cxnSpMkLst>
        </pc:cxnChg>
        <pc:cxnChg chg="add mod">
          <ac:chgData name="Shan Lu" userId="S::shanlu@uchicago.edu::30a9bf2c-ce7a-49c7-b044-187b3e57d625" providerId="AD" clId="Web-{EA323664-EE1B-DCA5-1EC0-10136219E592}" dt="2019-10-19T20:54:13.633" v="8" actId="14100"/>
          <ac:cxnSpMkLst>
            <pc:docMk/>
            <pc:sldMk cId="1909361170" sldId="357"/>
            <ac:cxnSpMk id="31" creationId="{89917BAC-FCE2-4DCB-A911-DB2FAC20B663}"/>
          </ac:cxnSpMkLst>
        </pc:cxnChg>
        <pc:cxnChg chg="add mod">
          <ac:chgData name="Shan Lu" userId="S::shanlu@uchicago.edu::30a9bf2c-ce7a-49c7-b044-187b3e57d625" providerId="AD" clId="Web-{EA323664-EE1B-DCA5-1EC0-10136219E592}" dt="2019-10-19T20:57:18.226" v="19" actId="14100"/>
          <ac:cxnSpMkLst>
            <pc:docMk/>
            <pc:sldMk cId="1909361170" sldId="357"/>
            <ac:cxnSpMk id="33" creationId="{FE9D4FBA-C814-40BD-89B9-DD738B44BAED}"/>
          </ac:cxnSpMkLst>
        </pc:cxnChg>
      </pc:sldChg>
    </pc:docChg>
  </pc:docChgLst>
  <pc:docChgLst>
    <pc:chgData name="Chi Li" userId="S::lichi@uchicago.edu::725b7746-0a25-4a55-ac6b-f484a92c20f4" providerId="AD" clId="Web-{79F393CF-6FDC-D21D-9923-5BED3A45A09E}"/>
    <pc:docChg chg="">
      <pc:chgData name="Chi Li" userId="S::lichi@uchicago.edu::725b7746-0a25-4a55-ac6b-f484a92c20f4" providerId="AD" clId="Web-{79F393CF-6FDC-D21D-9923-5BED3A45A09E}" dt="2019-10-25T20:19:49.970" v="1"/>
      <pc:docMkLst>
        <pc:docMk/>
      </pc:docMkLst>
      <pc:sldChg chg="addCm delCm">
        <pc:chgData name="Chi Li" userId="S::lichi@uchicago.edu::725b7746-0a25-4a55-ac6b-f484a92c20f4" providerId="AD" clId="Web-{79F393CF-6FDC-D21D-9923-5BED3A45A09E}" dt="2019-10-25T20:19:49.970" v="1"/>
        <pc:sldMkLst>
          <pc:docMk/>
          <pc:sldMk cId="443981452" sldId="420"/>
        </pc:sldMkLst>
      </pc:sldChg>
    </pc:docChg>
  </pc:docChgLst>
  <pc:docChgLst>
    <pc:chgData name="Shan Lu" userId="S::shanlu@uchicago.edu::30a9bf2c-ce7a-49c7-b044-187b3e57d625" providerId="AD" clId="Web-{4BE66E1B-FD8B-D007-0E57-971D63E459BE}"/>
    <pc:docChg chg="modSld">
      <pc:chgData name="Shan Lu" userId="S::shanlu@uchicago.edu::30a9bf2c-ce7a-49c7-b044-187b3e57d625" providerId="AD" clId="Web-{4BE66E1B-FD8B-D007-0E57-971D63E459BE}" dt="2019-10-21T19:40:48.746" v="11" actId="20577"/>
      <pc:docMkLst>
        <pc:docMk/>
      </pc:docMkLst>
      <pc:sldChg chg="modSp">
        <pc:chgData name="Shan Lu" userId="S::shanlu@uchicago.edu::30a9bf2c-ce7a-49c7-b044-187b3e57d625" providerId="AD" clId="Web-{4BE66E1B-FD8B-D007-0E57-971D63E459BE}" dt="2019-10-21T19:40:46.621" v="9" actId="20577"/>
        <pc:sldMkLst>
          <pc:docMk/>
          <pc:sldMk cId="1137998179" sldId="408"/>
        </pc:sldMkLst>
        <pc:spChg chg="mod">
          <ac:chgData name="Shan Lu" userId="S::shanlu@uchicago.edu::30a9bf2c-ce7a-49c7-b044-187b3e57d625" providerId="AD" clId="Web-{4BE66E1B-FD8B-D007-0E57-971D63E459BE}" dt="2019-10-21T19:40:46.621" v="9" actId="20577"/>
          <ac:spMkLst>
            <pc:docMk/>
            <pc:sldMk cId="1137998179" sldId="408"/>
            <ac:spMk id="16" creationId="{86304B87-25FC-4684-BBCE-82DA3AEC8ACA}"/>
          </ac:spMkLst>
        </pc:spChg>
      </pc:sldChg>
      <pc:sldChg chg="addSp delSp modSp addAnim delAnim">
        <pc:chgData name="Shan Lu" userId="S::shanlu@uchicago.edu::30a9bf2c-ce7a-49c7-b044-187b3e57d625" providerId="AD" clId="Web-{4BE66E1B-FD8B-D007-0E57-971D63E459BE}" dt="2019-10-21T19:00:12.214" v="8"/>
        <pc:sldMkLst>
          <pc:docMk/>
          <pc:sldMk cId="4066798105" sldId="423"/>
        </pc:sldMkLst>
        <pc:grpChg chg="add del mod">
          <ac:chgData name="Shan Lu" userId="S::shanlu@uchicago.edu::30a9bf2c-ce7a-49c7-b044-187b3e57d625" providerId="AD" clId="Web-{4BE66E1B-FD8B-D007-0E57-971D63E459BE}" dt="2019-10-21T19:00:12.214" v="8"/>
          <ac:grpSpMkLst>
            <pc:docMk/>
            <pc:sldMk cId="4066798105" sldId="423"/>
            <ac:grpSpMk id="7" creationId="{AEF95DBE-BA08-4FAF-803A-0F436986BEA8}"/>
          </ac:grpSpMkLst>
        </pc:grpChg>
      </pc:sldChg>
      <pc:sldChg chg="modSp">
        <pc:chgData name="Shan Lu" userId="S::shanlu@uchicago.edu::30a9bf2c-ce7a-49c7-b044-187b3e57d625" providerId="AD" clId="Web-{4BE66E1B-FD8B-D007-0E57-971D63E459BE}" dt="2019-10-21T18:48:41.136" v="3" actId="20577"/>
        <pc:sldMkLst>
          <pc:docMk/>
          <pc:sldMk cId="1051578026" sldId="430"/>
        </pc:sldMkLst>
        <pc:spChg chg="mod">
          <ac:chgData name="Shan Lu" userId="S::shanlu@uchicago.edu::30a9bf2c-ce7a-49c7-b044-187b3e57d625" providerId="AD" clId="Web-{4BE66E1B-FD8B-D007-0E57-971D63E459BE}" dt="2019-10-21T18:47:29.070" v="2" actId="688"/>
          <ac:spMkLst>
            <pc:docMk/>
            <pc:sldMk cId="1051578026" sldId="430"/>
            <ac:spMk id="9" creationId="{7A65E36E-73F7-4BF9-B342-EA9569CB6C88}"/>
          </ac:spMkLst>
        </pc:spChg>
        <pc:spChg chg="mod">
          <ac:chgData name="Shan Lu" userId="S::shanlu@uchicago.edu::30a9bf2c-ce7a-49c7-b044-187b3e57d625" providerId="AD" clId="Web-{4BE66E1B-FD8B-D007-0E57-971D63E459BE}" dt="2019-10-21T18:48:41.136" v="3" actId="20577"/>
          <ac:spMkLst>
            <pc:docMk/>
            <pc:sldMk cId="1051578026" sldId="430"/>
            <ac:spMk id="12" creationId="{696A5AA3-28BF-4D02-B9C6-EDEF95EFFB4C}"/>
          </ac:spMkLst>
        </pc:spChg>
      </pc:sldChg>
    </pc:docChg>
  </pc:docChgLst>
  <pc:docChgLst>
    <pc:chgData name="Shan Lu" userId="S::shanlu@uchicago.edu::30a9bf2c-ce7a-49c7-b044-187b3e57d625" providerId="AD" clId="Web-{7FD10DB5-78E6-59A5-43F2-108C5CD0C01B}"/>
    <pc:docChg chg="">
      <pc:chgData name="Shan Lu" userId="S::shanlu@uchicago.edu::30a9bf2c-ce7a-49c7-b044-187b3e57d625" providerId="AD" clId="Web-{7FD10DB5-78E6-59A5-43F2-108C5CD0C01B}" dt="2019-10-07T18:53:57.268" v="5"/>
      <pc:docMkLst>
        <pc:docMk/>
      </pc:docMkLst>
      <pc:sldChg chg="addCm">
        <pc:chgData name="Shan Lu" userId="S::shanlu@uchicago.edu::30a9bf2c-ce7a-49c7-b044-187b3e57d625" providerId="AD" clId="Web-{7FD10DB5-78E6-59A5-43F2-108C5CD0C01B}" dt="2019-10-07T17:26:31.481" v="0"/>
        <pc:sldMkLst>
          <pc:docMk/>
          <pc:sldMk cId="1123680507" sldId="258"/>
        </pc:sldMkLst>
      </pc:sldChg>
      <pc:sldChg chg="addCm">
        <pc:chgData name="Shan Lu" userId="S::shanlu@uchicago.edu::30a9bf2c-ce7a-49c7-b044-187b3e57d625" providerId="AD" clId="Web-{7FD10DB5-78E6-59A5-43F2-108C5CD0C01B}" dt="2019-10-07T17:27:35.203" v="1"/>
        <pc:sldMkLst>
          <pc:docMk/>
          <pc:sldMk cId="154338213" sldId="266"/>
        </pc:sldMkLst>
      </pc:sldChg>
      <pc:sldChg chg="addCm">
        <pc:chgData name="Shan Lu" userId="S::shanlu@uchicago.edu::30a9bf2c-ce7a-49c7-b044-187b3e57d625" providerId="AD" clId="Web-{7FD10DB5-78E6-59A5-43F2-108C5CD0C01B}" dt="2019-10-07T17:39:04.060" v="2"/>
        <pc:sldMkLst>
          <pc:docMk/>
          <pc:sldMk cId="1445159410" sldId="278"/>
        </pc:sldMkLst>
      </pc:sldChg>
      <pc:sldChg chg="addCm modCm">
        <pc:chgData name="Shan Lu" userId="S::shanlu@uchicago.edu::30a9bf2c-ce7a-49c7-b044-187b3e57d625" providerId="AD" clId="Web-{7FD10DB5-78E6-59A5-43F2-108C5CD0C01B}" dt="2019-10-07T18:52:40.846" v="4"/>
        <pc:sldMkLst>
          <pc:docMk/>
          <pc:sldMk cId="2291877030" sldId="279"/>
        </pc:sldMkLst>
      </pc:sldChg>
      <pc:sldChg chg="addCm">
        <pc:chgData name="Shan Lu" userId="S::shanlu@uchicago.edu::30a9bf2c-ce7a-49c7-b044-187b3e57d625" providerId="AD" clId="Web-{7FD10DB5-78E6-59A5-43F2-108C5CD0C01B}" dt="2019-10-07T18:53:57.268" v="5"/>
        <pc:sldMkLst>
          <pc:docMk/>
          <pc:sldMk cId="2964118528" sldId="281"/>
        </pc:sldMkLst>
      </pc:sldChg>
    </pc:docChg>
  </pc:docChgLst>
  <pc:docChgLst>
    <pc:chgData name="Shan Lu" userId="S::shanlu@uchicago.edu::30a9bf2c-ce7a-49c7-b044-187b3e57d625" providerId="AD" clId="Web-{6E78866F-99EB-011A-0ECD-4B3AE5A25493}"/>
    <pc:docChg chg="">
      <pc:chgData name="Shan Lu" userId="S::shanlu@uchicago.edu::30a9bf2c-ce7a-49c7-b044-187b3e57d625" providerId="AD" clId="Web-{6E78866F-99EB-011A-0ECD-4B3AE5A25493}" dt="2019-10-07T19:49:39.142" v="6"/>
      <pc:docMkLst>
        <pc:docMk/>
      </pc:docMkLst>
      <pc:sldChg chg="addCm">
        <pc:chgData name="Shan Lu" userId="S::shanlu@uchicago.edu::30a9bf2c-ce7a-49c7-b044-187b3e57d625" providerId="AD" clId="Web-{6E78866F-99EB-011A-0ECD-4B3AE5A25493}" dt="2019-10-07T19:32:53.978" v="1"/>
        <pc:sldMkLst>
          <pc:docMk/>
          <pc:sldMk cId="2820722335" sldId="263"/>
        </pc:sldMkLst>
      </pc:sldChg>
      <pc:sldChg chg="addCm modCm">
        <pc:chgData name="Shan Lu" userId="S::shanlu@uchicago.edu::30a9bf2c-ce7a-49c7-b044-187b3e57d625" providerId="AD" clId="Web-{6E78866F-99EB-011A-0ECD-4B3AE5A25493}" dt="2019-10-07T19:47:18.230" v="4"/>
        <pc:sldMkLst>
          <pc:docMk/>
          <pc:sldMk cId="527127150" sldId="264"/>
        </pc:sldMkLst>
      </pc:sldChg>
      <pc:sldChg chg="addCm">
        <pc:chgData name="Shan Lu" userId="S::shanlu@uchicago.edu::30a9bf2c-ce7a-49c7-b044-187b3e57d625" providerId="AD" clId="Web-{6E78866F-99EB-011A-0ECD-4B3AE5A25493}" dt="2019-10-07T19:48:41.280" v="5"/>
        <pc:sldMkLst>
          <pc:docMk/>
          <pc:sldMk cId="1836533093" sldId="268"/>
        </pc:sldMkLst>
      </pc:sldChg>
      <pc:sldChg chg="addCm">
        <pc:chgData name="Shan Lu" userId="S::shanlu@uchicago.edu::30a9bf2c-ce7a-49c7-b044-187b3e57d625" providerId="AD" clId="Web-{6E78866F-99EB-011A-0ECD-4B3AE5A25493}" dt="2019-10-07T19:49:39.142" v="6"/>
        <pc:sldMkLst>
          <pc:docMk/>
          <pc:sldMk cId="3068596021" sldId="271"/>
        </pc:sldMkLst>
      </pc:sldChg>
      <pc:sldChg chg="addCm">
        <pc:chgData name="Shan Lu" userId="S::shanlu@uchicago.edu::30a9bf2c-ce7a-49c7-b044-187b3e57d625" providerId="AD" clId="Web-{6E78866F-99EB-011A-0ECD-4B3AE5A25493}" dt="2019-10-07T19:29:08.360" v="0"/>
        <pc:sldMkLst>
          <pc:docMk/>
          <pc:sldMk cId="2964118528" sldId="281"/>
        </pc:sldMkLst>
      </pc:sldChg>
    </pc:docChg>
  </pc:docChgLst>
  <pc:docChgLst>
    <pc:chgData name="Shan Lu" userId="S::shanlu@uchicago.edu::30a9bf2c-ce7a-49c7-b044-187b3e57d625" providerId="AD" clId="Web-{2CC5E635-CEC1-9A8B-9885-D0BD9EA5B8EA}"/>
    <pc:docChg chg="modSld">
      <pc:chgData name="Shan Lu" userId="S::shanlu@uchicago.edu::30a9bf2c-ce7a-49c7-b044-187b3e57d625" providerId="AD" clId="Web-{2CC5E635-CEC1-9A8B-9885-D0BD9EA5B8EA}" dt="2019-10-19T09:41:00.775" v="115"/>
      <pc:docMkLst>
        <pc:docMk/>
      </pc:docMkLst>
      <pc:sldChg chg="addCm">
        <pc:chgData name="Shan Lu" userId="S::shanlu@uchicago.edu::30a9bf2c-ce7a-49c7-b044-187b3e57d625" providerId="AD" clId="Web-{2CC5E635-CEC1-9A8B-9885-D0BD9EA5B8EA}" dt="2019-10-19T09:26:28.612" v="0"/>
        <pc:sldMkLst>
          <pc:docMk/>
          <pc:sldMk cId="2253201017" sldId="346"/>
        </pc:sldMkLst>
      </pc:sldChg>
      <pc:sldChg chg="addCm">
        <pc:chgData name="Shan Lu" userId="S::shanlu@uchicago.edu::30a9bf2c-ce7a-49c7-b044-187b3e57d625" providerId="AD" clId="Web-{2CC5E635-CEC1-9A8B-9885-D0BD9EA5B8EA}" dt="2019-10-19T09:27:32.847" v="1"/>
        <pc:sldMkLst>
          <pc:docMk/>
          <pc:sldMk cId="772721808" sldId="347"/>
        </pc:sldMkLst>
      </pc:sldChg>
      <pc:sldChg chg="addCm modCm">
        <pc:chgData name="Shan Lu" userId="S::shanlu@uchicago.edu::30a9bf2c-ce7a-49c7-b044-187b3e57d625" providerId="AD" clId="Web-{2CC5E635-CEC1-9A8B-9885-D0BD9EA5B8EA}" dt="2019-10-19T09:41:00.775" v="115"/>
        <pc:sldMkLst>
          <pc:docMk/>
          <pc:sldMk cId="1854920958" sldId="349"/>
        </pc:sldMkLst>
      </pc:sldChg>
      <pc:sldChg chg="addSp delSp modSp addCm">
        <pc:chgData name="Shan Lu" userId="S::shanlu@uchicago.edu::30a9bf2c-ce7a-49c7-b044-187b3e57d625" providerId="AD" clId="Web-{2CC5E635-CEC1-9A8B-9885-D0BD9EA5B8EA}" dt="2019-10-19T09:37:02.867" v="113"/>
        <pc:sldMkLst>
          <pc:docMk/>
          <pc:sldMk cId="1799868084" sldId="350"/>
        </pc:sldMkLst>
        <pc:spChg chg="add mod ord">
          <ac:chgData name="Shan Lu" userId="S::shanlu@uchicago.edu::30a9bf2c-ce7a-49c7-b044-187b3e57d625" providerId="AD" clId="Web-{2CC5E635-CEC1-9A8B-9885-D0BD9EA5B8EA}" dt="2019-10-19T09:32:53.803" v="30" actId="1076"/>
          <ac:spMkLst>
            <pc:docMk/>
            <pc:sldMk cId="1799868084" sldId="350"/>
            <ac:spMk id="4" creationId="{DA5FD341-F98C-4235-9F3E-2365CDE0C852}"/>
          </ac:spMkLst>
        </pc:spChg>
        <pc:spChg chg="add mod ord">
          <ac:chgData name="Shan Lu" userId="S::shanlu@uchicago.edu::30a9bf2c-ce7a-49c7-b044-187b3e57d625" providerId="AD" clId="Web-{2CC5E635-CEC1-9A8B-9885-D0BD9EA5B8EA}" dt="2019-10-19T09:33:09.600" v="54" actId="1076"/>
          <ac:spMkLst>
            <pc:docMk/>
            <pc:sldMk cId="1799868084" sldId="350"/>
            <ac:spMk id="29" creationId="{A81FFD3A-AF4C-4C86-874E-923F76EEF011}"/>
          </ac:spMkLst>
        </pc:spChg>
        <pc:spChg chg="add del mod ord">
          <ac:chgData name="Shan Lu" userId="S::shanlu@uchicago.edu::30a9bf2c-ce7a-49c7-b044-187b3e57d625" providerId="AD" clId="Web-{2CC5E635-CEC1-9A8B-9885-D0BD9EA5B8EA}" dt="2019-10-19T09:36:59.024" v="112"/>
          <ac:spMkLst>
            <pc:docMk/>
            <pc:sldMk cId="1799868084" sldId="350"/>
            <ac:spMk id="31" creationId="{4B092B74-4FF8-4D89-9493-98BC17C94313}"/>
          </ac:spMkLst>
        </pc:spChg>
        <pc:spChg chg="add mod ord">
          <ac:chgData name="Shan Lu" userId="S::shanlu@uchicago.edu::30a9bf2c-ce7a-49c7-b044-187b3e57d625" providerId="AD" clId="Web-{2CC5E635-CEC1-9A8B-9885-D0BD9EA5B8EA}" dt="2019-10-19T09:33:57.428" v="110" actId="1076"/>
          <ac:spMkLst>
            <pc:docMk/>
            <pc:sldMk cId="1799868084" sldId="350"/>
            <ac:spMk id="33" creationId="{84E4545D-36A6-42BB-A3D8-FE0E30E34D63}"/>
          </ac:spMkLst>
        </pc:spChg>
        <pc:picChg chg="add mod ord">
          <ac:chgData name="Shan Lu" userId="S::shanlu@uchicago.edu::30a9bf2c-ce7a-49c7-b044-187b3e57d625" providerId="AD" clId="Web-{2CC5E635-CEC1-9A8B-9885-D0BD9EA5B8EA}" dt="2019-10-19T09:32:53.787" v="29" actId="1076"/>
          <ac:picMkLst>
            <pc:docMk/>
            <pc:sldMk cId="1799868084" sldId="350"/>
            <ac:picMk id="27" creationId="{FE8A44C4-0798-4C12-9333-775E1CD33D54}"/>
          </ac:picMkLst>
        </pc:picChg>
        <pc:picChg chg="add mod ord">
          <ac:chgData name="Shan Lu" userId="S::shanlu@uchicago.edu::30a9bf2c-ce7a-49c7-b044-187b3e57d625" providerId="AD" clId="Web-{2CC5E635-CEC1-9A8B-9885-D0BD9EA5B8EA}" dt="2019-10-19T09:33:09.584" v="53" actId="1076"/>
          <ac:picMkLst>
            <pc:docMk/>
            <pc:sldMk cId="1799868084" sldId="350"/>
            <ac:picMk id="28" creationId="{12E6E5D0-BD7D-4A91-A3D7-B210F8DF2216}"/>
          </ac:picMkLst>
        </pc:picChg>
        <pc:picChg chg="add del mod ord">
          <ac:chgData name="Shan Lu" userId="S::shanlu@uchicago.edu::30a9bf2c-ce7a-49c7-b044-187b3e57d625" providerId="AD" clId="Web-{2CC5E635-CEC1-9A8B-9885-D0BD9EA5B8EA}" dt="2019-10-19T09:37:02.867" v="113"/>
          <ac:picMkLst>
            <pc:docMk/>
            <pc:sldMk cId="1799868084" sldId="350"/>
            <ac:picMk id="30" creationId="{33F8C06F-F942-4A67-BAED-AC5B1739925B}"/>
          </ac:picMkLst>
        </pc:picChg>
        <pc:picChg chg="add mod ord">
          <ac:chgData name="Shan Lu" userId="S::shanlu@uchicago.edu::30a9bf2c-ce7a-49c7-b044-187b3e57d625" providerId="AD" clId="Web-{2CC5E635-CEC1-9A8B-9885-D0BD9EA5B8EA}" dt="2019-10-19T09:33:57.413" v="109" actId="1076"/>
          <ac:picMkLst>
            <pc:docMk/>
            <pc:sldMk cId="1799868084" sldId="350"/>
            <ac:picMk id="32" creationId="{5BF70C3A-5884-4118-B3FF-06950637BD88}"/>
          </ac:picMkLst>
        </pc:picChg>
      </pc:sldChg>
    </pc:docChg>
  </pc:docChgLst>
  <pc:docChgLst>
    <pc:chgData name="Guest User" userId="S::urn:spo:anon#d55a31afe7d998b1b7c95e2487beffde327fba75cd9681f2fcb9d6d62fb8e18d::" providerId="AD" clId="Web-{0C804BC8-3068-4F7A-8355-A30F6797713F}"/>
    <pc:docChg chg="modSld">
      <pc:chgData name="Guest User" userId="S::urn:spo:anon#d55a31afe7d998b1b7c95e2487beffde327fba75cd9681f2fcb9d6d62fb8e18d::" providerId="AD" clId="Web-{0C804BC8-3068-4F7A-8355-A30F6797713F}" dt="2019-10-25T19:56:48.362" v="11"/>
      <pc:docMkLst>
        <pc:docMk/>
      </pc:docMkLst>
      <pc:sldChg chg="modNotes">
        <pc:chgData name="Guest User" userId="S::urn:spo:anon#d55a31afe7d998b1b7c95e2487beffde327fba75cd9681f2fcb9d6d62fb8e18d::" providerId="AD" clId="Web-{0C804BC8-3068-4F7A-8355-A30F6797713F}" dt="2019-10-25T19:56:48.362" v="11"/>
        <pc:sldMkLst>
          <pc:docMk/>
          <pc:sldMk cId="1707677316" sldId="391"/>
        </pc:sldMkLst>
      </pc:sldChg>
    </pc:docChg>
  </pc:docChgLst>
  <pc:docChgLst>
    <pc:chgData name="Shan Lu" userId="S::shanlu@uchicago.edu::30a9bf2c-ce7a-49c7-b044-187b3e57d625" providerId="AD" clId="Web-{2E4150A9-9E23-1BE7-9A8A-D056E98771B1}"/>
    <pc:docChg chg="">
      <pc:chgData name="Shan Lu" userId="S::shanlu@uchicago.edu::30a9bf2c-ce7a-49c7-b044-187b3e57d625" providerId="AD" clId="Web-{2E4150A9-9E23-1BE7-9A8A-D056E98771B1}" dt="2019-10-07T16:59:19.275" v="1"/>
      <pc:docMkLst>
        <pc:docMk/>
      </pc:docMkLst>
      <pc:sldChg chg="addCm">
        <pc:chgData name="Shan Lu" userId="S::shanlu@uchicago.edu::30a9bf2c-ce7a-49c7-b044-187b3e57d625" providerId="AD" clId="Web-{2E4150A9-9E23-1BE7-9A8A-D056E98771B1}" dt="2019-10-07T16:59:09.431" v="0"/>
        <pc:sldMkLst>
          <pc:docMk/>
          <pc:sldMk cId="785795821" sldId="256"/>
        </pc:sldMkLst>
      </pc:sldChg>
      <pc:sldChg chg="addCm">
        <pc:chgData name="Shan Lu" userId="S::shanlu@uchicago.edu::30a9bf2c-ce7a-49c7-b044-187b3e57d625" providerId="AD" clId="Web-{2E4150A9-9E23-1BE7-9A8A-D056E98771B1}" dt="2019-10-07T16:59:19.275" v="1"/>
        <pc:sldMkLst>
          <pc:docMk/>
          <pc:sldMk cId="15246450" sldId="277"/>
        </pc:sldMkLst>
      </pc:sldChg>
    </pc:docChg>
  </pc:docChgLst>
  <pc:docChgLst>
    <pc:chgData name="Shan Lu" userId="S::shanlu@uchicago.edu::30a9bf2c-ce7a-49c7-b044-187b3e57d625" providerId="AD" clId="Web-{6DA2B1E8-7BE6-8EDF-A519-625189768189}"/>
    <pc:docChg chg="modSld">
      <pc:chgData name="Shan Lu" userId="S::shanlu@uchicago.edu::30a9bf2c-ce7a-49c7-b044-187b3e57d625" providerId="AD" clId="Web-{6DA2B1E8-7BE6-8EDF-A519-625189768189}" dt="2019-10-27T05:43:37.575" v="239"/>
      <pc:docMkLst>
        <pc:docMk/>
      </pc:docMkLst>
      <pc:sldChg chg="addSp delSp modSp addAnim modNotes">
        <pc:chgData name="Shan Lu" userId="S::shanlu@uchicago.edu::30a9bf2c-ce7a-49c7-b044-187b3e57d625" providerId="AD" clId="Web-{6DA2B1E8-7BE6-8EDF-A519-625189768189}" dt="2019-10-27T05:43:37.575" v="239"/>
        <pc:sldMkLst>
          <pc:docMk/>
          <pc:sldMk cId="1707677316" sldId="391"/>
        </pc:sldMkLst>
        <pc:picChg chg="add mod">
          <ac:chgData name="Shan Lu" userId="S::shanlu@uchicago.edu::30a9bf2c-ce7a-49c7-b044-187b3e57d625" providerId="AD" clId="Web-{6DA2B1E8-7BE6-8EDF-A519-625189768189}" dt="2019-10-27T05:37:58.558" v="168" actId="1076"/>
          <ac:picMkLst>
            <pc:docMk/>
            <pc:sldMk cId="1707677316" sldId="391"/>
            <ac:picMk id="6" creationId="{9E5AA18E-5433-4120-8A15-329241F1AC5A}"/>
          </ac:picMkLst>
        </pc:picChg>
        <pc:picChg chg="add del mod">
          <ac:chgData name="Shan Lu" userId="S::shanlu@uchicago.edu::30a9bf2c-ce7a-49c7-b044-187b3e57d625" providerId="AD" clId="Web-{6DA2B1E8-7BE6-8EDF-A519-625189768189}" dt="2019-10-27T05:38:38.012" v="173"/>
          <ac:picMkLst>
            <pc:docMk/>
            <pc:sldMk cId="1707677316" sldId="391"/>
            <ac:picMk id="7" creationId="{8C95372D-1DAA-47D4-822B-185C73FF0A0C}"/>
          </ac:picMkLst>
        </pc:picChg>
        <pc:picChg chg="add mod">
          <ac:chgData name="Shan Lu" userId="S::shanlu@uchicago.edu::30a9bf2c-ce7a-49c7-b044-187b3e57d625" providerId="AD" clId="Web-{6DA2B1E8-7BE6-8EDF-A519-625189768189}" dt="2019-10-27T05:39:31.481" v="185" actId="14100"/>
          <ac:picMkLst>
            <pc:docMk/>
            <pc:sldMk cId="1707677316" sldId="391"/>
            <ac:picMk id="12" creationId="{6787C09F-F50E-4826-9770-FC10306AC1E7}"/>
          </ac:picMkLst>
        </pc:picChg>
        <pc:picChg chg="mod">
          <ac:chgData name="Shan Lu" userId="S::shanlu@uchicago.edu::30a9bf2c-ce7a-49c7-b044-187b3e57d625" providerId="AD" clId="Web-{6DA2B1E8-7BE6-8EDF-A519-625189768189}" dt="2019-10-27T05:39:14.262" v="180" actId="1076"/>
          <ac:picMkLst>
            <pc:docMk/>
            <pc:sldMk cId="1707677316" sldId="391"/>
            <ac:picMk id="1026" creationId="{0A40655F-C376-4028-B248-03EE8D6A87B6}"/>
          </ac:picMkLst>
        </pc:picChg>
        <pc:picChg chg="del">
          <ac:chgData name="Shan Lu" userId="S::shanlu@uchicago.edu::30a9bf2c-ce7a-49c7-b044-187b3e57d625" providerId="AD" clId="Web-{6DA2B1E8-7BE6-8EDF-A519-625189768189}" dt="2019-10-27T05:38:31.043" v="171"/>
          <ac:picMkLst>
            <pc:docMk/>
            <pc:sldMk cId="1707677316" sldId="391"/>
            <ac:picMk id="1032" creationId="{F4A92A14-A677-465B-A92B-2F75DDB1878D}"/>
          </ac:picMkLst>
        </pc:picChg>
        <pc:picChg chg="mod">
          <ac:chgData name="Shan Lu" userId="S::shanlu@uchicago.edu::30a9bf2c-ce7a-49c7-b044-187b3e57d625" providerId="AD" clId="Web-{6DA2B1E8-7BE6-8EDF-A519-625189768189}" dt="2019-10-27T05:39:24.746" v="183" actId="1076"/>
          <ac:picMkLst>
            <pc:docMk/>
            <pc:sldMk cId="1707677316" sldId="391"/>
            <ac:picMk id="1034" creationId="{7526C5F0-32E6-4BCA-B47D-EEB71E582B8B}"/>
          </ac:picMkLst>
        </pc:picChg>
      </pc:sldChg>
      <pc:sldChg chg="delSp delAnim addCm">
        <pc:chgData name="Shan Lu" userId="S::shanlu@uchicago.edu::30a9bf2c-ce7a-49c7-b044-187b3e57d625" providerId="AD" clId="Web-{6DA2B1E8-7BE6-8EDF-A519-625189768189}" dt="2019-10-27T03:36:18.336" v="1"/>
        <pc:sldMkLst>
          <pc:docMk/>
          <pc:sldMk cId="1929028040" sldId="407"/>
        </pc:sldMkLst>
        <pc:picChg chg="del">
          <ac:chgData name="Shan Lu" userId="S::shanlu@uchicago.edu::30a9bf2c-ce7a-49c7-b044-187b3e57d625" providerId="AD" clId="Web-{6DA2B1E8-7BE6-8EDF-A519-625189768189}" dt="2019-10-27T03:35:59.039" v="0"/>
          <ac:picMkLst>
            <pc:docMk/>
            <pc:sldMk cId="1929028040" sldId="407"/>
            <ac:picMk id="3" creationId="{F80E0984-1BF1-4C66-A40B-46494367CF0D}"/>
          </ac:picMkLst>
        </pc:picChg>
      </pc:sldChg>
      <pc:sldChg chg="modSp">
        <pc:chgData name="Shan Lu" userId="S::shanlu@uchicago.edu::30a9bf2c-ce7a-49c7-b044-187b3e57d625" providerId="AD" clId="Web-{6DA2B1E8-7BE6-8EDF-A519-625189768189}" dt="2019-10-27T05:35:38.417" v="163" actId="20577"/>
        <pc:sldMkLst>
          <pc:docMk/>
          <pc:sldMk cId="1835430801" sldId="415"/>
        </pc:sldMkLst>
        <pc:spChg chg="mod">
          <ac:chgData name="Shan Lu" userId="S::shanlu@uchicago.edu::30a9bf2c-ce7a-49c7-b044-187b3e57d625" providerId="AD" clId="Web-{6DA2B1E8-7BE6-8EDF-A519-625189768189}" dt="2019-10-27T05:35:38.417" v="163" actId="20577"/>
          <ac:spMkLst>
            <pc:docMk/>
            <pc:sldMk cId="1835430801" sldId="415"/>
            <ac:spMk id="10" creationId="{251FFD43-EF80-46E2-AADD-13941F8AA8C3}"/>
          </ac:spMkLst>
        </pc:spChg>
      </pc:sldChg>
      <pc:sldChg chg="modNotes">
        <pc:chgData name="Shan Lu" userId="S::shanlu@uchicago.edu::30a9bf2c-ce7a-49c7-b044-187b3e57d625" providerId="AD" clId="Web-{6DA2B1E8-7BE6-8EDF-A519-625189768189}" dt="2019-10-27T05:34:00.495" v="94"/>
        <pc:sldMkLst>
          <pc:docMk/>
          <pc:sldMk cId="443981452" sldId="420"/>
        </pc:sldMkLst>
      </pc:sldChg>
      <pc:sldChg chg="modSp">
        <pc:chgData name="Shan Lu" userId="S::shanlu@uchicago.edu::30a9bf2c-ce7a-49c7-b044-187b3e57d625" providerId="AD" clId="Web-{6DA2B1E8-7BE6-8EDF-A519-625189768189}" dt="2019-10-27T05:34:52.948" v="150" actId="1076"/>
        <pc:sldMkLst>
          <pc:docMk/>
          <pc:sldMk cId="1040281797" sldId="426"/>
        </pc:sldMkLst>
        <pc:spChg chg="mod">
          <ac:chgData name="Shan Lu" userId="S::shanlu@uchicago.edu::30a9bf2c-ce7a-49c7-b044-187b3e57d625" providerId="AD" clId="Web-{6DA2B1E8-7BE6-8EDF-A519-625189768189}" dt="2019-10-27T05:34:17.542" v="115" actId="20577"/>
          <ac:spMkLst>
            <pc:docMk/>
            <pc:sldMk cId="1040281797" sldId="426"/>
            <ac:spMk id="8" creationId="{F793C27A-C650-4E8A-B521-BE1BE59D66DC}"/>
          </ac:spMkLst>
        </pc:spChg>
        <pc:spChg chg="mod">
          <ac:chgData name="Shan Lu" userId="S::shanlu@uchicago.edu::30a9bf2c-ce7a-49c7-b044-187b3e57d625" providerId="AD" clId="Web-{6DA2B1E8-7BE6-8EDF-A519-625189768189}" dt="2019-10-27T05:34:28.995" v="117" actId="20577"/>
          <ac:spMkLst>
            <pc:docMk/>
            <pc:sldMk cId="1040281797" sldId="426"/>
            <ac:spMk id="10" creationId="{D457CEB9-5157-48A2-946B-68350537CA8F}"/>
          </ac:spMkLst>
        </pc:spChg>
        <pc:spChg chg="mod">
          <ac:chgData name="Shan Lu" userId="S::shanlu@uchicago.edu::30a9bf2c-ce7a-49c7-b044-187b3e57d625" providerId="AD" clId="Web-{6DA2B1E8-7BE6-8EDF-A519-625189768189}" dt="2019-10-27T05:34:52.948" v="150" actId="1076"/>
          <ac:spMkLst>
            <pc:docMk/>
            <pc:sldMk cId="1040281797" sldId="426"/>
            <ac:spMk id="12" creationId="{23ADA495-F836-43BB-B97B-B82F885368E2}"/>
          </ac:spMkLst>
        </pc:spChg>
      </pc:sldChg>
    </pc:docChg>
  </pc:docChgLst>
  <pc:docChgLst>
    <pc:chgData name="Shan Lu" userId="S::shanlu@uchicago.edu::30a9bf2c-ce7a-49c7-b044-187b3e57d625" providerId="AD" clId="Web-{712E40BF-2167-0A05-4C5E-8C85C9D4C647}"/>
    <pc:docChg chg="addSld delSld modSld addMainMaster delMainMaster">
      <pc:chgData name="Shan Lu" userId="S::shanlu@uchicago.edu::30a9bf2c-ce7a-49c7-b044-187b3e57d625" providerId="AD" clId="Web-{712E40BF-2167-0A05-4C5E-8C85C9D4C647}" dt="2019-10-24T21:17:09.333" v="6471"/>
      <pc:docMkLst>
        <pc:docMk/>
      </pc:docMkLst>
      <pc:sldChg chg="addSp delSp modSp mod modClrScheme chgLayout modNotes">
        <pc:chgData name="Shan Lu" userId="S::shanlu@uchicago.edu::30a9bf2c-ce7a-49c7-b044-187b3e57d625" providerId="AD" clId="Web-{712E40BF-2167-0A05-4C5E-8C85C9D4C647}" dt="2019-10-24T17:22:37.255" v="3424"/>
        <pc:sldMkLst>
          <pc:docMk/>
          <pc:sldMk cId="2238359243" sldId="390"/>
        </pc:sldMkLst>
        <pc:picChg chg="add del mod">
          <ac:chgData name="Shan Lu" userId="S::shanlu@uchicago.edu::30a9bf2c-ce7a-49c7-b044-187b3e57d625" providerId="AD" clId="Web-{712E40BF-2167-0A05-4C5E-8C85C9D4C647}" dt="2019-10-23T15:45:51.739" v="26"/>
          <ac:picMkLst>
            <pc:docMk/>
            <pc:sldMk cId="2238359243" sldId="390"/>
            <ac:picMk id="2" creationId="{FB830005-4850-4423-9AFA-050A122BCC0E}"/>
          </ac:picMkLst>
        </pc:picChg>
        <pc:picChg chg="add mod">
          <ac:chgData name="Shan Lu" userId="S::shanlu@uchicago.edu::30a9bf2c-ce7a-49c7-b044-187b3e57d625" providerId="AD" clId="Web-{712E40BF-2167-0A05-4C5E-8C85C9D4C647}" dt="2019-10-23T15:48:24.770" v="45" actId="1076"/>
          <ac:picMkLst>
            <pc:docMk/>
            <pc:sldMk cId="2238359243" sldId="390"/>
            <ac:picMk id="4" creationId="{95FA3BC5-9025-4009-9DBE-12998703620C}"/>
          </ac:picMkLst>
        </pc:picChg>
        <pc:picChg chg="add mod">
          <ac:chgData name="Shan Lu" userId="S::shanlu@uchicago.edu::30a9bf2c-ce7a-49c7-b044-187b3e57d625" providerId="AD" clId="Web-{712E40BF-2167-0A05-4C5E-8C85C9D4C647}" dt="2019-10-23T15:46:39.224" v="32" actId="1076"/>
          <ac:picMkLst>
            <pc:docMk/>
            <pc:sldMk cId="2238359243" sldId="390"/>
            <ac:picMk id="6" creationId="{B8012721-2444-401B-9D41-A5FC7AE1E9C5}"/>
          </ac:picMkLst>
        </pc:picChg>
        <pc:picChg chg="add del mod">
          <ac:chgData name="Shan Lu" userId="S::shanlu@uchicago.edu::30a9bf2c-ce7a-49c7-b044-187b3e57d625" providerId="AD" clId="Web-{712E40BF-2167-0A05-4C5E-8C85C9D4C647}" dt="2019-10-23T15:46:54.036" v="35"/>
          <ac:picMkLst>
            <pc:docMk/>
            <pc:sldMk cId="2238359243" sldId="390"/>
            <ac:picMk id="8" creationId="{7DAF6797-7BE6-4DB0-B8F2-0AA5AEE745E0}"/>
          </ac:picMkLst>
        </pc:picChg>
        <pc:picChg chg="add mod">
          <ac:chgData name="Shan Lu" userId="S::shanlu@uchicago.edu::30a9bf2c-ce7a-49c7-b044-187b3e57d625" providerId="AD" clId="Web-{712E40BF-2167-0A05-4C5E-8C85C9D4C647}" dt="2019-10-23T15:48:28.817" v="46" actId="1076"/>
          <ac:picMkLst>
            <pc:docMk/>
            <pc:sldMk cId="2238359243" sldId="390"/>
            <ac:picMk id="10" creationId="{30AD73C2-0EA7-45A7-81AE-283C51F9382B}"/>
          </ac:picMkLst>
        </pc:picChg>
        <pc:picChg chg="add mod">
          <ac:chgData name="Shan Lu" userId="S::shanlu@uchicago.edu::30a9bf2c-ce7a-49c7-b044-187b3e57d625" providerId="AD" clId="Web-{712E40BF-2167-0A05-4C5E-8C85C9D4C647}" dt="2019-10-23T15:47:35.599" v="41" actId="1076"/>
          <ac:picMkLst>
            <pc:docMk/>
            <pc:sldMk cId="2238359243" sldId="390"/>
            <ac:picMk id="12" creationId="{3728B4C7-6FF6-4BEA-8E60-2E0F4AD1C9A0}"/>
          </ac:picMkLst>
        </pc:picChg>
        <pc:picChg chg="add mod">
          <ac:chgData name="Shan Lu" userId="S::shanlu@uchicago.edu::30a9bf2c-ce7a-49c7-b044-187b3e57d625" providerId="AD" clId="Web-{712E40BF-2167-0A05-4C5E-8C85C9D4C647}" dt="2019-10-23T15:48:21.880" v="44" actId="1076"/>
          <ac:picMkLst>
            <pc:docMk/>
            <pc:sldMk cId="2238359243" sldId="390"/>
            <ac:picMk id="14" creationId="{F35BE67E-5918-4EFC-9A96-AF3CFCBE0E14}"/>
          </ac:picMkLst>
        </pc:picChg>
        <pc:picChg chg="add mod">
          <ac:chgData name="Shan Lu" userId="S::shanlu@uchicago.edu::30a9bf2c-ce7a-49c7-b044-187b3e57d625" providerId="AD" clId="Web-{712E40BF-2167-0A05-4C5E-8C85C9D4C647}" dt="2019-10-23T15:48:48.084" v="49" actId="1076"/>
          <ac:picMkLst>
            <pc:docMk/>
            <pc:sldMk cId="2238359243" sldId="390"/>
            <ac:picMk id="16" creationId="{26562540-0E7C-42BA-A3BE-34C2963C034C}"/>
          </ac:picMkLst>
        </pc:picChg>
        <pc:picChg chg="add mod">
          <ac:chgData name="Shan Lu" userId="S::shanlu@uchicago.edu::30a9bf2c-ce7a-49c7-b044-187b3e57d625" providerId="AD" clId="Web-{712E40BF-2167-0A05-4C5E-8C85C9D4C647}" dt="2019-10-23T15:49:43.442" v="52" actId="1076"/>
          <ac:picMkLst>
            <pc:docMk/>
            <pc:sldMk cId="2238359243" sldId="390"/>
            <ac:picMk id="18" creationId="{04CB4145-8556-4F9C-BF5F-A3C207F1F48A}"/>
          </ac:picMkLst>
        </pc:picChg>
      </pc:sldChg>
      <pc:sldChg chg="addSp modSp mod modClrScheme chgLayout modNotes">
        <pc:chgData name="Shan Lu" userId="S::shanlu@uchicago.edu::30a9bf2c-ce7a-49c7-b044-187b3e57d625" providerId="AD" clId="Web-{712E40BF-2167-0A05-4C5E-8C85C9D4C647}" dt="2019-10-24T17:22:37.255" v="3424"/>
        <pc:sldMkLst>
          <pc:docMk/>
          <pc:sldMk cId="1707677316" sldId="391"/>
        </pc:sldMkLst>
        <pc:spChg chg="mod ord">
          <ac:chgData name="Shan Lu" userId="S::shanlu@uchicago.edu::30a9bf2c-ce7a-49c7-b044-187b3e57d625" providerId="AD" clId="Web-{712E40BF-2167-0A05-4C5E-8C85C9D4C647}" dt="2019-10-24T17:22:37.255" v="3424"/>
          <ac:spMkLst>
            <pc:docMk/>
            <pc:sldMk cId="1707677316" sldId="391"/>
            <ac:spMk id="2" creationId="{83470310-053A-4728-AE9C-31D64A49A34D}"/>
          </ac:spMkLst>
        </pc:spChg>
        <pc:spChg chg="mod ord">
          <ac:chgData name="Shan Lu" userId="S::shanlu@uchicago.edu::30a9bf2c-ce7a-49c7-b044-187b3e57d625" providerId="AD" clId="Web-{712E40BF-2167-0A05-4C5E-8C85C9D4C647}" dt="2019-10-24T17:22:37.255" v="3424"/>
          <ac:spMkLst>
            <pc:docMk/>
            <pc:sldMk cId="1707677316" sldId="391"/>
            <ac:spMk id="3" creationId="{45A6CB2F-92A9-4005-ABB4-FE2F79421BD2}"/>
          </ac:spMkLst>
        </pc:spChg>
        <pc:spChg chg="add mod">
          <ac:chgData name="Shan Lu" userId="S::shanlu@uchicago.edu::30a9bf2c-ce7a-49c7-b044-187b3e57d625" providerId="AD" clId="Web-{712E40BF-2167-0A05-4C5E-8C85C9D4C647}" dt="2019-10-23T15:52:23.896" v="94" actId="14100"/>
          <ac:spMkLst>
            <pc:docMk/>
            <pc:sldMk cId="1707677316" sldId="391"/>
            <ac:spMk id="4" creationId="{F36497BB-6828-4AE7-B757-3EBC01CC46A6}"/>
          </ac:spMkLst>
        </pc:spChg>
      </pc:sldChg>
      <pc:sldChg chg="modSp mod modClrScheme addCm chgLayout modNotes">
        <pc:chgData name="Shan Lu" userId="S::shanlu@uchicago.edu::30a9bf2c-ce7a-49c7-b044-187b3e57d625" providerId="AD" clId="Web-{712E40BF-2167-0A05-4C5E-8C85C9D4C647}" dt="2019-10-24T17:22:37.255" v="3424"/>
        <pc:sldMkLst>
          <pc:docMk/>
          <pc:sldMk cId="119865401" sldId="392"/>
        </pc:sldMkLst>
        <pc:spChg chg="mod ord">
          <ac:chgData name="Shan Lu" userId="S::shanlu@uchicago.edu::30a9bf2c-ce7a-49c7-b044-187b3e57d625" providerId="AD" clId="Web-{712E40BF-2167-0A05-4C5E-8C85C9D4C647}" dt="2019-10-24T17:22:37.255" v="3424"/>
          <ac:spMkLst>
            <pc:docMk/>
            <pc:sldMk cId="119865401" sldId="392"/>
            <ac:spMk id="2" creationId="{0DC64EB2-766D-41A7-8605-13001D9A1E78}"/>
          </ac:spMkLst>
        </pc:spChg>
      </pc:sldChg>
      <pc:sldChg chg="modSp mod modClrScheme addCm chgLayout modNotes">
        <pc:chgData name="Shan Lu" userId="S::shanlu@uchicago.edu::30a9bf2c-ce7a-49c7-b044-187b3e57d625" providerId="AD" clId="Web-{712E40BF-2167-0A05-4C5E-8C85C9D4C647}" dt="2019-10-24T17:22:37.255" v="3424"/>
        <pc:sldMkLst>
          <pc:docMk/>
          <pc:sldMk cId="2087004986" sldId="393"/>
        </pc:sldMkLst>
        <pc:spChg chg="mod ord">
          <ac:chgData name="Shan Lu" userId="S::shanlu@uchicago.edu::30a9bf2c-ce7a-49c7-b044-187b3e57d625" providerId="AD" clId="Web-{712E40BF-2167-0A05-4C5E-8C85C9D4C647}" dt="2019-10-24T17:22:37.255" v="3424"/>
          <ac:spMkLst>
            <pc:docMk/>
            <pc:sldMk cId="2087004986" sldId="393"/>
            <ac:spMk id="2" creationId="{0DC64EB2-766D-41A7-8605-13001D9A1E78}"/>
          </ac:spMkLst>
        </pc:spChg>
      </pc:sldChg>
      <pc:sldChg chg="modSp mod modClrScheme chgLayout modNotes">
        <pc:chgData name="Shan Lu" userId="S::shanlu@uchicago.edu::30a9bf2c-ce7a-49c7-b044-187b3e57d625" providerId="AD" clId="Web-{712E40BF-2167-0A05-4C5E-8C85C9D4C647}" dt="2019-10-24T17:22:37.255" v="3424"/>
        <pc:sldMkLst>
          <pc:docMk/>
          <pc:sldMk cId="1467677941" sldId="394"/>
        </pc:sldMkLst>
        <pc:spChg chg="mod ord">
          <ac:chgData name="Shan Lu" userId="S::shanlu@uchicago.edu::30a9bf2c-ce7a-49c7-b044-187b3e57d625" providerId="AD" clId="Web-{712E40BF-2167-0A05-4C5E-8C85C9D4C647}" dt="2019-10-24T17:22:37.255" v="3424"/>
          <ac:spMkLst>
            <pc:docMk/>
            <pc:sldMk cId="1467677941" sldId="394"/>
            <ac:spMk id="2" creationId="{0DC64EB2-766D-41A7-8605-13001D9A1E78}"/>
          </ac:spMkLst>
        </pc:spChg>
      </pc:sldChg>
      <pc:sldChg chg="modSp mod modClrScheme chgLayout">
        <pc:chgData name="Shan Lu" userId="S::shanlu@uchicago.edu::30a9bf2c-ce7a-49c7-b044-187b3e57d625" providerId="AD" clId="Web-{712E40BF-2167-0A05-4C5E-8C85C9D4C647}" dt="2019-10-24T17:22:37.255" v="3424"/>
        <pc:sldMkLst>
          <pc:docMk/>
          <pc:sldMk cId="653796194" sldId="395"/>
        </pc:sldMkLst>
        <pc:spChg chg="mod ord">
          <ac:chgData name="Shan Lu" userId="S::shanlu@uchicago.edu::30a9bf2c-ce7a-49c7-b044-187b3e57d625" providerId="AD" clId="Web-{712E40BF-2167-0A05-4C5E-8C85C9D4C647}" dt="2019-10-24T17:22:37.255" v="3424"/>
          <ac:spMkLst>
            <pc:docMk/>
            <pc:sldMk cId="653796194" sldId="395"/>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3527776453" sldId="396"/>
        </pc:sldMkLst>
        <pc:spChg chg="mod ord">
          <ac:chgData name="Shan Lu" userId="S::shanlu@uchicago.edu::30a9bf2c-ce7a-49c7-b044-187b3e57d625" providerId="AD" clId="Web-{712E40BF-2167-0A05-4C5E-8C85C9D4C647}" dt="2019-10-24T17:22:37.255" v="3424"/>
          <ac:spMkLst>
            <pc:docMk/>
            <pc:sldMk cId="3527776453" sldId="396"/>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1037377050" sldId="397"/>
        </pc:sldMkLst>
        <pc:spChg chg="mod ord">
          <ac:chgData name="Shan Lu" userId="S::shanlu@uchicago.edu::30a9bf2c-ce7a-49c7-b044-187b3e57d625" providerId="AD" clId="Web-{712E40BF-2167-0A05-4C5E-8C85C9D4C647}" dt="2019-10-24T17:22:37.255" v="3424"/>
          <ac:spMkLst>
            <pc:docMk/>
            <pc:sldMk cId="1037377050" sldId="397"/>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2780975051" sldId="398"/>
        </pc:sldMkLst>
        <pc:spChg chg="mod ord">
          <ac:chgData name="Shan Lu" userId="S::shanlu@uchicago.edu::30a9bf2c-ce7a-49c7-b044-187b3e57d625" providerId="AD" clId="Web-{712E40BF-2167-0A05-4C5E-8C85C9D4C647}" dt="2019-10-24T17:22:37.255" v="3424"/>
          <ac:spMkLst>
            <pc:docMk/>
            <pc:sldMk cId="2780975051" sldId="398"/>
            <ac:spMk id="2" creationId="{0DC64EB2-766D-41A7-8605-13001D9A1E78}"/>
          </ac:spMkLst>
        </pc:spChg>
      </pc:sldChg>
      <pc:sldChg chg="addSp modSp mod modClrScheme addCm chgLayout modNotes">
        <pc:chgData name="Shan Lu" userId="S::shanlu@uchicago.edu::30a9bf2c-ce7a-49c7-b044-187b3e57d625" providerId="AD" clId="Web-{712E40BF-2167-0A05-4C5E-8C85C9D4C647}" dt="2019-10-24T17:22:37.255" v="3424"/>
        <pc:sldMkLst>
          <pc:docMk/>
          <pc:sldMk cId="1181225772" sldId="399"/>
        </pc:sldMkLst>
        <pc:spChg chg="mod ord">
          <ac:chgData name="Shan Lu" userId="S::shanlu@uchicago.edu::30a9bf2c-ce7a-49c7-b044-187b3e57d625" providerId="AD" clId="Web-{712E40BF-2167-0A05-4C5E-8C85C9D4C647}" dt="2019-10-24T17:22:37.255" v="3424"/>
          <ac:spMkLst>
            <pc:docMk/>
            <pc:sldMk cId="1181225772" sldId="399"/>
            <ac:spMk id="2" creationId="{0DC64EB2-766D-41A7-8605-13001D9A1E78}"/>
          </ac:spMkLst>
        </pc:spChg>
        <pc:spChg chg="add mod">
          <ac:chgData name="Shan Lu" userId="S::shanlu@uchicago.edu::30a9bf2c-ce7a-49c7-b044-187b3e57d625" providerId="AD" clId="Web-{712E40BF-2167-0A05-4C5E-8C85C9D4C647}" dt="2019-10-23T18:41:18.310" v="1762" actId="20577"/>
          <ac:spMkLst>
            <pc:docMk/>
            <pc:sldMk cId="1181225772" sldId="399"/>
            <ac:spMk id="3" creationId="{7EEF3614-F035-4AF1-B5BA-E5CBF449B2A9}"/>
          </ac:spMkLst>
        </pc:spChg>
        <pc:spChg chg="mod">
          <ac:chgData name="Shan Lu" userId="S::shanlu@uchicago.edu::30a9bf2c-ce7a-49c7-b044-187b3e57d625" providerId="AD" clId="Web-{712E40BF-2167-0A05-4C5E-8C85C9D4C647}" dt="2019-10-23T18:40:09.215" v="1742" actId="20577"/>
          <ac:spMkLst>
            <pc:docMk/>
            <pc:sldMk cId="1181225772" sldId="399"/>
            <ac:spMk id="45" creationId="{E5677501-DC4C-4CBB-8F2A-0D701676B39D}"/>
          </ac:spMkLst>
        </pc:spChg>
        <pc:spChg chg="mod">
          <ac:chgData name="Shan Lu" userId="S::shanlu@uchicago.edu::30a9bf2c-ce7a-49c7-b044-187b3e57d625" providerId="AD" clId="Web-{712E40BF-2167-0A05-4C5E-8C85C9D4C647}" dt="2019-10-23T18:41:25.498" v="1765" actId="20577"/>
          <ac:spMkLst>
            <pc:docMk/>
            <pc:sldMk cId="1181225772" sldId="399"/>
            <ac:spMk id="58" creationId="{ADF533B7-0D8C-4FC9-AAF2-26F0C7CA1F13}"/>
          </ac:spMkLst>
        </pc:spChg>
      </pc:sldChg>
      <pc:sldChg chg="modSp mod modClrScheme addCm delCm chgLayout modNotes">
        <pc:chgData name="Shan Lu" userId="S::shanlu@uchicago.edu::30a9bf2c-ce7a-49c7-b044-187b3e57d625" providerId="AD" clId="Web-{712E40BF-2167-0A05-4C5E-8C85C9D4C647}" dt="2019-10-24T17:22:37.255" v="3424"/>
        <pc:sldMkLst>
          <pc:docMk/>
          <pc:sldMk cId="2529881971" sldId="400"/>
        </pc:sldMkLst>
        <pc:spChg chg="mod ord">
          <ac:chgData name="Shan Lu" userId="S::shanlu@uchicago.edu::30a9bf2c-ce7a-49c7-b044-187b3e57d625" providerId="AD" clId="Web-{712E40BF-2167-0A05-4C5E-8C85C9D4C647}" dt="2019-10-24T17:22:37.255" v="3424"/>
          <ac:spMkLst>
            <pc:docMk/>
            <pc:sldMk cId="2529881971" sldId="400"/>
            <ac:spMk id="2" creationId="{0DC64EB2-766D-41A7-8605-13001D9A1E78}"/>
          </ac:spMkLst>
        </pc:spChg>
        <pc:spChg chg="mod">
          <ac:chgData name="Shan Lu" userId="S::shanlu@uchicago.edu::30a9bf2c-ce7a-49c7-b044-187b3e57d625" providerId="AD" clId="Web-{712E40BF-2167-0A05-4C5E-8C85C9D4C647}" dt="2019-10-23T18:55:04.617" v="2228" actId="1076"/>
          <ac:spMkLst>
            <pc:docMk/>
            <pc:sldMk cId="2529881971" sldId="400"/>
            <ac:spMk id="4" creationId="{C96B6C65-4D2F-4B4E-B813-ADCB5774CBEB}"/>
          </ac:spMkLst>
        </pc:spChg>
        <pc:spChg chg="mod">
          <ac:chgData name="Shan Lu" userId="S::shanlu@uchicago.edu::30a9bf2c-ce7a-49c7-b044-187b3e57d625" providerId="AD" clId="Web-{712E40BF-2167-0A05-4C5E-8C85C9D4C647}" dt="2019-10-23T18:55:25.039" v="2232" actId="1076"/>
          <ac:spMkLst>
            <pc:docMk/>
            <pc:sldMk cId="2529881971" sldId="400"/>
            <ac:spMk id="6" creationId="{2FC4B095-3015-472E-BAA9-F21619BC0FBF}"/>
          </ac:spMkLst>
        </pc:spChg>
        <pc:spChg chg="mod">
          <ac:chgData name="Shan Lu" userId="S::shanlu@uchicago.edu::30a9bf2c-ce7a-49c7-b044-187b3e57d625" providerId="AD" clId="Web-{712E40BF-2167-0A05-4C5E-8C85C9D4C647}" dt="2019-10-23T18:55:32.399" v="2234" actId="1076"/>
          <ac:spMkLst>
            <pc:docMk/>
            <pc:sldMk cId="2529881971" sldId="400"/>
            <ac:spMk id="7" creationId="{70445D92-8C4B-4181-A15E-8875FA84BA1E}"/>
          </ac:spMkLst>
        </pc:spChg>
        <pc:picChg chg="mod">
          <ac:chgData name="Shan Lu" userId="S::shanlu@uchicago.edu::30a9bf2c-ce7a-49c7-b044-187b3e57d625" providerId="AD" clId="Web-{712E40BF-2167-0A05-4C5E-8C85C9D4C647}" dt="2019-10-23T18:55:32.415" v="2235" actId="1076"/>
          <ac:picMkLst>
            <pc:docMk/>
            <pc:sldMk cId="2529881971" sldId="400"/>
            <ac:picMk id="9" creationId="{839FF054-B966-49EF-8325-345485479BFF}"/>
          </ac:picMkLst>
        </pc:picChg>
        <pc:picChg chg="mod">
          <ac:chgData name="Shan Lu" userId="S::shanlu@uchicago.edu::30a9bf2c-ce7a-49c7-b044-187b3e57d625" providerId="AD" clId="Web-{712E40BF-2167-0A05-4C5E-8C85C9D4C647}" dt="2019-10-23T18:55:04.633" v="2229" actId="1076"/>
          <ac:picMkLst>
            <pc:docMk/>
            <pc:sldMk cId="2529881971" sldId="400"/>
            <ac:picMk id="15" creationId="{E527B652-A14A-4621-9905-05A2BF4F2338}"/>
          </ac:picMkLst>
        </pc:picChg>
        <pc:picChg chg="mod">
          <ac:chgData name="Shan Lu" userId="S::shanlu@uchicago.edu::30a9bf2c-ce7a-49c7-b044-187b3e57d625" providerId="AD" clId="Web-{712E40BF-2167-0A05-4C5E-8C85C9D4C647}" dt="2019-10-23T18:55:25.055" v="2233" actId="1076"/>
          <ac:picMkLst>
            <pc:docMk/>
            <pc:sldMk cId="2529881971" sldId="400"/>
            <ac:picMk id="18" creationId="{39F8D42C-705E-479A-BDBB-EA94F91125F3}"/>
          </ac:picMkLst>
        </pc:picChg>
      </pc:sldChg>
      <pc:sldChg chg="modSp mod modClrScheme addCm chgLayout modNotes">
        <pc:chgData name="Shan Lu" userId="S::shanlu@uchicago.edu::30a9bf2c-ce7a-49c7-b044-187b3e57d625" providerId="AD" clId="Web-{712E40BF-2167-0A05-4C5E-8C85C9D4C647}" dt="2019-10-24T17:22:37.255" v="3424"/>
        <pc:sldMkLst>
          <pc:docMk/>
          <pc:sldMk cId="1405765180" sldId="401"/>
        </pc:sldMkLst>
        <pc:spChg chg="mod ord">
          <ac:chgData name="Shan Lu" userId="S::shanlu@uchicago.edu::30a9bf2c-ce7a-49c7-b044-187b3e57d625" providerId="AD" clId="Web-{712E40BF-2167-0A05-4C5E-8C85C9D4C647}" dt="2019-10-24T17:22:37.255" v="3424"/>
          <ac:spMkLst>
            <pc:docMk/>
            <pc:sldMk cId="1405765180" sldId="401"/>
            <ac:spMk id="2" creationId="{0DC64EB2-766D-41A7-8605-13001D9A1E78}"/>
          </ac:spMkLst>
        </pc:spChg>
        <pc:spChg chg="mod">
          <ac:chgData name="Shan Lu" userId="S::shanlu@uchicago.edu::30a9bf2c-ce7a-49c7-b044-187b3e57d625" providerId="AD" clId="Web-{712E40BF-2167-0A05-4C5E-8C85C9D4C647}" dt="2019-10-23T18:51:28.673" v="2190" actId="20577"/>
          <ac:spMkLst>
            <pc:docMk/>
            <pc:sldMk cId="1405765180" sldId="401"/>
            <ac:spMk id="5" creationId="{D3A8C086-5A43-4505-B93D-CEEA01CC6B0B}"/>
          </ac:spMkLst>
        </pc:spChg>
        <pc:spChg chg="mod">
          <ac:chgData name="Shan Lu" userId="S::shanlu@uchicago.edu::30a9bf2c-ce7a-49c7-b044-187b3e57d625" providerId="AD" clId="Web-{712E40BF-2167-0A05-4C5E-8C85C9D4C647}" dt="2019-10-23T20:52:15.223" v="2337" actId="14100"/>
          <ac:spMkLst>
            <pc:docMk/>
            <pc:sldMk cId="1405765180" sldId="401"/>
            <ac:spMk id="17" creationId="{5ACFB474-20A5-433C-A223-1B3F2168CE45}"/>
          </ac:spMkLst>
        </pc:spChg>
        <pc:spChg chg="mod">
          <ac:chgData name="Shan Lu" userId="S::shanlu@uchicago.edu::30a9bf2c-ce7a-49c7-b044-187b3e57d625" providerId="AD" clId="Web-{712E40BF-2167-0A05-4C5E-8C85C9D4C647}" dt="2019-10-23T20:52:11.473" v="2336" actId="14100"/>
          <ac:spMkLst>
            <pc:docMk/>
            <pc:sldMk cId="1405765180" sldId="401"/>
            <ac:spMk id="20" creationId="{1076D69D-DAD6-4E29-B9CA-075CAE58C87D}"/>
          </ac:spMkLst>
        </pc:spChg>
        <pc:spChg chg="mod">
          <ac:chgData name="Shan Lu" userId="S::shanlu@uchicago.edu::30a9bf2c-ce7a-49c7-b044-187b3e57d625" providerId="AD" clId="Web-{712E40BF-2167-0A05-4C5E-8C85C9D4C647}" dt="2019-10-23T18:51:25.392" v="2185" actId="20577"/>
          <ac:spMkLst>
            <pc:docMk/>
            <pc:sldMk cId="1405765180" sldId="401"/>
            <ac:spMk id="34" creationId="{9B5AD5AA-1A5B-46CC-9A57-5BB05668286C}"/>
          </ac:spMkLst>
        </pc:spChg>
        <pc:spChg chg="mod">
          <ac:chgData name="Shan Lu" userId="S::shanlu@uchicago.edu::30a9bf2c-ce7a-49c7-b044-187b3e57d625" providerId="AD" clId="Web-{712E40BF-2167-0A05-4C5E-8C85C9D4C647}" dt="2019-10-23T18:51:30.814" v="2195" actId="20577"/>
          <ac:spMkLst>
            <pc:docMk/>
            <pc:sldMk cId="1405765180" sldId="401"/>
            <ac:spMk id="41" creationId="{18589F3E-601C-4338-84DD-CE3389DA824A}"/>
          </ac:spMkLst>
        </pc:spChg>
        <pc:cxnChg chg="mod">
          <ac:chgData name="Shan Lu" userId="S::shanlu@uchicago.edu::30a9bf2c-ce7a-49c7-b044-187b3e57d625" providerId="AD" clId="Web-{712E40BF-2167-0A05-4C5E-8C85C9D4C647}" dt="2019-10-23T20:52:21.083" v="2338" actId="14100"/>
          <ac:cxnSpMkLst>
            <pc:docMk/>
            <pc:sldMk cId="1405765180" sldId="401"/>
            <ac:cxnSpMk id="18" creationId="{ACA55438-4DC2-4E72-AE89-9E0263C14B40}"/>
          </ac:cxnSpMkLst>
        </pc:cxnChg>
      </pc:sldChg>
      <pc:sldChg chg="modSp mod modClrScheme chgLayout modNotes">
        <pc:chgData name="Shan Lu" userId="S::shanlu@uchicago.edu::30a9bf2c-ce7a-49c7-b044-187b3e57d625" providerId="AD" clId="Web-{712E40BF-2167-0A05-4C5E-8C85C9D4C647}" dt="2019-10-24T17:22:37.255" v="3424"/>
        <pc:sldMkLst>
          <pc:docMk/>
          <pc:sldMk cId="2452927982" sldId="402"/>
        </pc:sldMkLst>
        <pc:spChg chg="mod ord">
          <ac:chgData name="Shan Lu" userId="S::shanlu@uchicago.edu::30a9bf2c-ce7a-49c7-b044-187b3e57d625" providerId="AD" clId="Web-{712E40BF-2167-0A05-4C5E-8C85C9D4C647}" dt="2019-10-24T17:22:37.255" v="3424"/>
          <ac:spMkLst>
            <pc:docMk/>
            <pc:sldMk cId="2452927982" sldId="402"/>
            <ac:spMk id="3" creationId="{EF24A8D3-15AB-4E65-8BA2-DF14B7EA8404}"/>
          </ac:spMkLst>
        </pc:spChg>
        <pc:spChg chg="mod ord">
          <ac:chgData name="Shan Lu" userId="S::shanlu@uchicago.edu::30a9bf2c-ce7a-49c7-b044-187b3e57d625" providerId="AD" clId="Web-{712E40BF-2167-0A05-4C5E-8C85C9D4C647}" dt="2019-10-24T17:22:37.255" v="3424"/>
          <ac:spMkLst>
            <pc:docMk/>
            <pc:sldMk cId="2452927982" sldId="402"/>
            <ac:spMk id="7" creationId="{471F7729-2D67-42E8-97AE-3DDF9B56ABE2}"/>
          </ac:spMkLst>
        </pc:spChg>
      </pc:sldChg>
      <pc:sldChg chg="addSp delSp modSp mod modClrScheme addAnim delAnim delCm chgLayout modNotes">
        <pc:chgData name="Shan Lu" userId="S::shanlu@uchicago.edu::30a9bf2c-ce7a-49c7-b044-187b3e57d625" providerId="AD" clId="Web-{712E40BF-2167-0A05-4C5E-8C85C9D4C647}" dt="2019-10-24T21:02:09.376" v="6352"/>
        <pc:sldMkLst>
          <pc:docMk/>
          <pc:sldMk cId="3784108144" sldId="403"/>
        </pc:sldMkLst>
        <pc:spChg chg="mod ord">
          <ac:chgData name="Shan Lu" userId="S::shanlu@uchicago.edu::30a9bf2c-ce7a-49c7-b044-187b3e57d625" providerId="AD" clId="Web-{712E40BF-2167-0A05-4C5E-8C85C9D4C647}" dt="2019-10-24T17:22:37.255" v="3424"/>
          <ac:spMkLst>
            <pc:docMk/>
            <pc:sldMk cId="3784108144" sldId="403"/>
            <ac:spMk id="2" creationId="{0DC64EB2-766D-41A7-8605-13001D9A1E78}"/>
          </ac:spMkLst>
        </pc:spChg>
        <pc:spChg chg="mod">
          <ac:chgData name="Shan Lu" userId="S::shanlu@uchicago.edu::30a9bf2c-ce7a-49c7-b044-187b3e57d625" providerId="AD" clId="Web-{712E40BF-2167-0A05-4C5E-8C85C9D4C647}" dt="2019-10-24T20:14:44.504" v="3869" actId="20577"/>
          <ac:spMkLst>
            <pc:docMk/>
            <pc:sldMk cId="3784108144" sldId="403"/>
            <ac:spMk id="3" creationId="{F6761CFB-F0BC-41BA-BE6C-3C0E18929AD2}"/>
          </ac:spMkLst>
        </pc:spChg>
        <pc:spChg chg="mod">
          <ac:chgData name="Shan Lu" userId="S::shanlu@uchicago.edu::30a9bf2c-ce7a-49c7-b044-187b3e57d625" providerId="AD" clId="Web-{712E40BF-2167-0A05-4C5E-8C85C9D4C647}" dt="2019-10-24T20:21:09.131" v="4105" actId="1076"/>
          <ac:spMkLst>
            <pc:docMk/>
            <pc:sldMk cId="3784108144" sldId="403"/>
            <ac:spMk id="8" creationId="{EA8EC841-21E0-4FCA-B7F9-EC7A0A705B14}"/>
          </ac:spMkLst>
        </pc:spChg>
        <pc:spChg chg="add mod">
          <ac:chgData name="Shan Lu" userId="S::shanlu@uchicago.edu::30a9bf2c-ce7a-49c7-b044-187b3e57d625" providerId="AD" clId="Web-{712E40BF-2167-0A05-4C5E-8C85C9D4C647}" dt="2019-10-24T20:21:28.506" v="4113" actId="20577"/>
          <ac:spMkLst>
            <pc:docMk/>
            <pc:sldMk cId="3784108144" sldId="403"/>
            <ac:spMk id="11" creationId="{FC7E4546-D227-4C67-B4D6-1F7901108189}"/>
          </ac:spMkLst>
        </pc:spChg>
        <pc:spChg chg="mod">
          <ac:chgData name="Shan Lu" userId="S::shanlu@uchicago.edu::30a9bf2c-ce7a-49c7-b044-187b3e57d625" providerId="AD" clId="Web-{712E40BF-2167-0A05-4C5E-8C85C9D4C647}" dt="2019-10-24T20:21:12.943" v="4108" actId="1076"/>
          <ac:spMkLst>
            <pc:docMk/>
            <pc:sldMk cId="3784108144" sldId="403"/>
            <ac:spMk id="13" creationId="{450D391E-0178-49EE-AAC8-4EE875D49328}"/>
          </ac:spMkLst>
        </pc:spChg>
        <pc:spChg chg="mod">
          <ac:chgData name="Shan Lu" userId="S::shanlu@uchicago.edu::30a9bf2c-ce7a-49c7-b044-187b3e57d625" providerId="AD" clId="Web-{712E40BF-2167-0A05-4C5E-8C85C9D4C647}" dt="2019-10-24T20:21:09.146" v="4106" actId="1076"/>
          <ac:spMkLst>
            <pc:docMk/>
            <pc:sldMk cId="3784108144" sldId="403"/>
            <ac:spMk id="14" creationId="{C7863F18-AF11-48E9-BD6E-E2060D0F2642}"/>
          </ac:spMkLst>
        </pc:spChg>
        <pc:spChg chg="del">
          <ac:chgData name="Shan Lu" userId="S::shanlu@uchicago.edu::30a9bf2c-ce7a-49c7-b044-187b3e57d625" providerId="AD" clId="Web-{712E40BF-2167-0A05-4C5E-8C85C9D4C647}" dt="2019-10-24T20:20:56.428" v="4104"/>
          <ac:spMkLst>
            <pc:docMk/>
            <pc:sldMk cId="3784108144" sldId="403"/>
            <ac:spMk id="15" creationId="{D0628E6D-D4B8-4CE5-9F85-46EEDEF3D74C}"/>
          </ac:spMkLst>
        </pc:spChg>
        <pc:spChg chg="del">
          <ac:chgData name="Shan Lu" userId="S::shanlu@uchicago.edu::30a9bf2c-ce7a-49c7-b044-187b3e57d625" providerId="AD" clId="Web-{712E40BF-2167-0A05-4C5E-8C85C9D4C647}" dt="2019-10-24T20:19:56.240" v="4099"/>
          <ac:spMkLst>
            <pc:docMk/>
            <pc:sldMk cId="3784108144" sldId="403"/>
            <ac:spMk id="16" creationId="{FB158274-1028-49FA-8369-AD69D6DD547A}"/>
          </ac:spMkLst>
        </pc:spChg>
        <pc:spChg chg="del">
          <ac:chgData name="Shan Lu" userId="S::shanlu@uchicago.edu::30a9bf2c-ce7a-49c7-b044-187b3e57d625" providerId="AD" clId="Web-{712E40BF-2167-0A05-4C5E-8C85C9D4C647}" dt="2019-10-24T20:19:57.599" v="4100"/>
          <ac:spMkLst>
            <pc:docMk/>
            <pc:sldMk cId="3784108144" sldId="403"/>
            <ac:spMk id="17" creationId="{20D4FC17-0078-403C-9F5A-931377A30C1F}"/>
          </ac:spMkLst>
        </pc:spChg>
        <pc:picChg chg="add mod">
          <ac:chgData name="Shan Lu" userId="S::shanlu@uchicago.edu::30a9bf2c-ce7a-49c7-b044-187b3e57d625" providerId="AD" clId="Web-{712E40BF-2167-0A05-4C5E-8C85C9D4C647}" dt="2019-10-24T20:21:09.162" v="4107" actId="1076"/>
          <ac:picMkLst>
            <pc:docMk/>
            <pc:sldMk cId="3784108144" sldId="403"/>
            <ac:picMk id="9" creationId="{234C20AC-3359-443B-AF37-20AA0A15AE7D}"/>
          </ac:picMkLst>
        </pc:picChg>
        <pc:picChg chg="add mod">
          <ac:chgData name="Shan Lu" userId="S::shanlu@uchicago.edu::30a9bf2c-ce7a-49c7-b044-187b3e57d625" providerId="AD" clId="Web-{712E40BF-2167-0A05-4C5E-8C85C9D4C647}" dt="2019-10-24T21:01:56.313" v="6348" actId="1076"/>
          <ac:picMkLst>
            <pc:docMk/>
            <pc:sldMk cId="3784108144" sldId="403"/>
            <ac:picMk id="10" creationId="{D9BA3525-6F89-4FE5-BD33-694CA8B34E3C}"/>
          </ac:picMkLst>
        </pc:picChg>
        <pc:picChg chg="add mod">
          <ac:chgData name="Shan Lu" userId="S::shanlu@uchicago.edu::30a9bf2c-ce7a-49c7-b044-187b3e57d625" providerId="AD" clId="Web-{712E40BF-2167-0A05-4C5E-8C85C9D4C647}" dt="2019-10-24T20:36:58.635" v="5088" actId="1076"/>
          <ac:picMkLst>
            <pc:docMk/>
            <pc:sldMk cId="3784108144" sldId="403"/>
            <ac:picMk id="20" creationId="{D88A6AC0-576E-42F0-9A78-B288DD20FF2B}"/>
          </ac:picMkLst>
        </pc:picChg>
      </pc:sldChg>
      <pc:sldChg chg="modSp mod modClrScheme chgLayout">
        <pc:chgData name="Shan Lu" userId="S::shanlu@uchicago.edu::30a9bf2c-ce7a-49c7-b044-187b3e57d625" providerId="AD" clId="Web-{712E40BF-2167-0A05-4C5E-8C85C9D4C647}" dt="2019-10-24T17:22:37.255" v="3424"/>
        <pc:sldMkLst>
          <pc:docMk/>
          <pc:sldMk cId="1386948439" sldId="404"/>
        </pc:sldMkLst>
        <pc:spChg chg="mod ord">
          <ac:chgData name="Shan Lu" userId="S::shanlu@uchicago.edu::30a9bf2c-ce7a-49c7-b044-187b3e57d625" providerId="AD" clId="Web-{712E40BF-2167-0A05-4C5E-8C85C9D4C647}" dt="2019-10-24T17:22:37.255" v="3424"/>
          <ac:spMkLst>
            <pc:docMk/>
            <pc:sldMk cId="1386948439" sldId="404"/>
            <ac:spMk id="7" creationId="{471F7729-2D67-42E8-97AE-3DDF9B56ABE2}"/>
          </ac:spMkLst>
        </pc:spChg>
      </pc:sldChg>
      <pc:sldChg chg="addSp modSp mod modClrScheme chgLayout modNotes">
        <pc:chgData name="Shan Lu" userId="S::shanlu@uchicago.edu::30a9bf2c-ce7a-49c7-b044-187b3e57d625" providerId="AD" clId="Web-{712E40BF-2167-0A05-4C5E-8C85C9D4C647}" dt="2019-10-24T21:04:05.251" v="6383"/>
        <pc:sldMkLst>
          <pc:docMk/>
          <pc:sldMk cId="1989302329" sldId="405"/>
        </pc:sldMkLst>
        <pc:spChg chg="add mod">
          <ac:chgData name="Shan Lu" userId="S::shanlu@uchicago.edu::30a9bf2c-ce7a-49c7-b044-187b3e57d625" providerId="AD" clId="Web-{712E40BF-2167-0A05-4C5E-8C85C9D4C647}" dt="2019-10-24T20:26:09.773" v="4583"/>
          <ac:spMkLst>
            <pc:docMk/>
            <pc:sldMk cId="1989302329" sldId="405"/>
            <ac:spMk id="2" creationId="{FE94DA53-F8C6-4D9E-A226-002FDD9D4C55}"/>
          </ac:spMkLst>
        </pc:spChg>
        <pc:spChg chg="mod">
          <ac:chgData name="Shan Lu" userId="S::shanlu@uchicago.edu::30a9bf2c-ce7a-49c7-b044-187b3e57d625" providerId="AD" clId="Web-{712E40BF-2167-0A05-4C5E-8C85C9D4C647}" dt="2019-10-23T21:13:58.721" v="3067" actId="20577"/>
          <ac:spMkLst>
            <pc:docMk/>
            <pc:sldMk cId="1989302329" sldId="405"/>
            <ac:spMk id="19" creationId="{34FE254A-F76A-4675-A35D-1DF786F05F07}"/>
          </ac:spMkLst>
        </pc:spChg>
        <pc:spChg chg="mod">
          <ac:chgData name="Shan Lu" userId="S::shanlu@uchicago.edu::30a9bf2c-ce7a-49c7-b044-187b3e57d625" providerId="AD" clId="Web-{712E40BF-2167-0A05-4C5E-8C85C9D4C647}" dt="2019-10-24T20:23:47.382" v="4307" actId="20577"/>
          <ac:spMkLst>
            <pc:docMk/>
            <pc:sldMk cId="1989302329" sldId="405"/>
            <ac:spMk id="25" creationId="{187C1EBF-4BEC-4344-A3D5-8499C7930C7A}"/>
          </ac:spMkLst>
        </pc:spChg>
        <pc:spChg chg="mod">
          <ac:chgData name="Shan Lu" userId="S::shanlu@uchicago.edu::30a9bf2c-ce7a-49c7-b044-187b3e57d625" providerId="AD" clId="Web-{712E40BF-2167-0A05-4C5E-8C85C9D4C647}" dt="2019-10-24T20:23:50.929" v="4313" actId="20577"/>
          <ac:spMkLst>
            <pc:docMk/>
            <pc:sldMk cId="1989302329" sldId="405"/>
            <ac:spMk id="26" creationId="{97A42106-B743-46AB-B869-E2D4D13B4EF9}"/>
          </ac:spMkLst>
        </pc:spChg>
        <pc:picChg chg="add mod">
          <ac:chgData name="Shan Lu" userId="S::shanlu@uchicago.edu::30a9bf2c-ce7a-49c7-b044-187b3e57d625" providerId="AD" clId="Web-{712E40BF-2167-0A05-4C5E-8C85C9D4C647}" dt="2019-10-24T20:29:24.289" v="4586" actId="1076"/>
          <ac:picMkLst>
            <pc:docMk/>
            <pc:sldMk cId="1989302329" sldId="405"/>
            <ac:picMk id="3" creationId="{6F7B50A5-DCE2-411A-BCAE-B514A47A177A}"/>
          </ac:picMkLst>
        </pc:picChg>
      </pc:sldChg>
      <pc:sldChg chg="addSp modSp mod modClrScheme addCm chgLayout modNotes">
        <pc:chgData name="Shan Lu" userId="S::shanlu@uchicago.edu::30a9bf2c-ce7a-49c7-b044-187b3e57d625" providerId="AD" clId="Web-{712E40BF-2167-0A05-4C5E-8C85C9D4C647}" dt="2019-10-24T20:57:19.859" v="6201"/>
        <pc:sldMkLst>
          <pc:docMk/>
          <pc:sldMk cId="3072980316" sldId="406"/>
        </pc:sldMkLst>
        <pc:spChg chg="mod">
          <ac:chgData name="Shan Lu" userId="S::shanlu@uchicago.edu::30a9bf2c-ce7a-49c7-b044-187b3e57d625" providerId="AD" clId="Web-{712E40BF-2167-0A05-4C5E-8C85C9D4C647}" dt="2019-10-24T20:31:25.868" v="4651" actId="20577"/>
          <ac:spMkLst>
            <pc:docMk/>
            <pc:sldMk cId="3072980316" sldId="406"/>
            <ac:spMk id="25" creationId="{187C1EBF-4BEC-4344-A3D5-8499C7930C7A}"/>
          </ac:spMkLst>
        </pc:spChg>
        <pc:spChg chg="mod">
          <ac:chgData name="Shan Lu" userId="S::shanlu@uchicago.edu::30a9bf2c-ce7a-49c7-b044-187b3e57d625" providerId="AD" clId="Web-{712E40BF-2167-0A05-4C5E-8C85C9D4C647}" dt="2019-10-24T20:31:29.821" v="4657" actId="20577"/>
          <ac:spMkLst>
            <pc:docMk/>
            <pc:sldMk cId="3072980316" sldId="406"/>
            <ac:spMk id="26" creationId="{97A42106-B743-46AB-B869-E2D4D13B4EF9}"/>
          </ac:spMkLst>
        </pc:spChg>
        <pc:spChg chg="mod">
          <ac:chgData name="Shan Lu" userId="S::shanlu@uchicago.edu::30a9bf2c-ce7a-49c7-b044-187b3e57d625" providerId="AD" clId="Web-{712E40BF-2167-0A05-4C5E-8C85C9D4C647}" dt="2019-10-24T20:34:12.509" v="4842" actId="20577"/>
          <ac:spMkLst>
            <pc:docMk/>
            <pc:sldMk cId="3072980316" sldId="406"/>
            <ac:spMk id="30" creationId="{01BBFB24-1256-4BA2-A711-7B1056F969FF}"/>
          </ac:spMkLst>
        </pc:spChg>
        <pc:spChg chg="mod">
          <ac:chgData name="Shan Lu" userId="S::shanlu@uchicago.edu::30a9bf2c-ce7a-49c7-b044-187b3e57d625" providerId="AD" clId="Web-{712E40BF-2167-0A05-4C5E-8C85C9D4C647}" dt="2019-10-23T21:14:06.565" v="3072" actId="20577"/>
          <ac:spMkLst>
            <pc:docMk/>
            <pc:sldMk cId="3072980316" sldId="406"/>
            <ac:spMk id="37" creationId="{5F39B435-9D02-4539-B2D3-01F74E701090}"/>
          </ac:spMkLst>
        </pc:spChg>
        <pc:picChg chg="add mod">
          <ac:chgData name="Shan Lu" userId="S::shanlu@uchicago.edu::30a9bf2c-ce7a-49c7-b044-187b3e57d625" providerId="AD" clId="Web-{712E40BF-2167-0A05-4C5E-8C85C9D4C647}" dt="2019-10-24T20:36:47.791" v="5085" actId="1076"/>
          <ac:picMkLst>
            <pc:docMk/>
            <pc:sldMk cId="3072980316" sldId="406"/>
            <ac:picMk id="2" creationId="{4C721453-DFE0-48CF-886B-F0A1342DD8DB}"/>
          </ac:picMkLst>
        </pc:picChg>
      </pc:sldChg>
      <pc:sldChg chg="addSp modSp mod modClrScheme addCm chgLayout modNotes">
        <pc:chgData name="Shan Lu" userId="S::shanlu@uchicago.edu::30a9bf2c-ce7a-49c7-b044-187b3e57d625" providerId="AD" clId="Web-{712E40BF-2167-0A05-4C5E-8C85C9D4C647}" dt="2019-10-24T21:10:26.456" v="6409"/>
        <pc:sldMkLst>
          <pc:docMk/>
          <pc:sldMk cId="1929028040" sldId="407"/>
        </pc:sldMkLst>
        <pc:spChg chg="mod">
          <ac:chgData name="Shan Lu" userId="S::shanlu@uchicago.edu::30a9bf2c-ce7a-49c7-b044-187b3e57d625" providerId="AD" clId="Web-{712E40BF-2167-0A05-4C5E-8C85C9D4C647}" dt="2019-10-24T20:46:43.591" v="5933" actId="20577"/>
          <ac:spMkLst>
            <pc:docMk/>
            <pc:sldMk cId="1929028040" sldId="407"/>
            <ac:spMk id="6" creationId="{7DF5A1E2-09F7-4CC4-874F-728884508377}"/>
          </ac:spMkLst>
        </pc:spChg>
        <pc:spChg chg="mod">
          <ac:chgData name="Shan Lu" userId="S::shanlu@uchicago.edu::30a9bf2c-ce7a-49c7-b044-187b3e57d625" providerId="AD" clId="Web-{712E40BF-2167-0A05-4C5E-8C85C9D4C647}" dt="2019-10-24T20:46:39.684" v="5928" actId="20577"/>
          <ac:spMkLst>
            <pc:docMk/>
            <pc:sldMk cId="1929028040" sldId="407"/>
            <ac:spMk id="20" creationId="{7D981FA4-52F6-4CEC-A003-A745B97E363B}"/>
          </ac:spMkLst>
        </pc:spChg>
        <pc:picChg chg="add mod">
          <ac:chgData name="Shan Lu" userId="S::shanlu@uchicago.edu::30a9bf2c-ce7a-49c7-b044-187b3e57d625" providerId="AD" clId="Web-{712E40BF-2167-0A05-4C5E-8C85C9D4C647}" dt="2019-10-24T20:54:19.436" v="6041" actId="1076"/>
          <ac:picMkLst>
            <pc:docMk/>
            <pc:sldMk cId="1929028040" sldId="407"/>
            <ac:picMk id="3" creationId="{F80E0984-1BF1-4C66-A40B-46494367CF0D}"/>
          </ac:picMkLst>
        </pc:picChg>
      </pc:sldChg>
      <pc:sldChg chg="addSp modSp mod modClrScheme addAnim chgLayout modNotes">
        <pc:chgData name="Shan Lu" userId="S::shanlu@uchicago.edu::30a9bf2c-ce7a-49c7-b044-187b3e57d625" providerId="AD" clId="Web-{712E40BF-2167-0A05-4C5E-8C85C9D4C647}" dt="2019-10-24T21:17:09.333" v="6471"/>
        <pc:sldMkLst>
          <pc:docMk/>
          <pc:sldMk cId="1137998179" sldId="408"/>
        </pc:sldMkLst>
        <pc:spChg chg="mod ord">
          <ac:chgData name="Shan Lu" userId="S::shanlu@uchicago.edu::30a9bf2c-ce7a-49c7-b044-187b3e57d625" providerId="AD" clId="Web-{712E40BF-2167-0A05-4C5E-8C85C9D4C647}" dt="2019-10-24T17:46:58.112" v="3437" actId="20577"/>
          <ac:spMkLst>
            <pc:docMk/>
            <pc:sldMk cId="1137998179" sldId="408"/>
            <ac:spMk id="2" creationId="{0DC64EB2-766D-41A7-8605-13001D9A1E78}"/>
          </ac:spMkLst>
        </pc:spChg>
        <pc:spChg chg="mod">
          <ac:chgData name="Shan Lu" userId="S::shanlu@uchicago.edu::30a9bf2c-ce7a-49c7-b044-187b3e57d625" providerId="AD" clId="Web-{712E40BF-2167-0A05-4C5E-8C85C9D4C647}" dt="2019-10-24T17:47:04.174" v="3442" actId="20577"/>
          <ac:spMkLst>
            <pc:docMk/>
            <pc:sldMk cId="1137998179" sldId="408"/>
            <ac:spMk id="3" creationId="{6235E104-CE93-4028-83FC-0EDE454CAAD5}"/>
          </ac:spMkLst>
        </pc:spChg>
        <pc:spChg chg="add mod">
          <ac:chgData name="Shan Lu" userId="S::shanlu@uchicago.edu::30a9bf2c-ce7a-49c7-b044-187b3e57d625" providerId="AD" clId="Web-{712E40BF-2167-0A05-4C5E-8C85C9D4C647}" dt="2019-10-24T21:14:13.504" v="6422" actId="1076"/>
          <ac:spMkLst>
            <pc:docMk/>
            <pc:sldMk cId="1137998179" sldId="408"/>
            <ac:spMk id="5" creationId="{41280268-62CD-4972-A934-23AC96FC8EB7}"/>
          </ac:spMkLst>
        </pc:spChg>
        <pc:spChg chg="mod">
          <ac:chgData name="Shan Lu" userId="S::shanlu@uchicago.edu::30a9bf2c-ce7a-49c7-b044-187b3e57d625" providerId="AD" clId="Web-{712E40BF-2167-0A05-4C5E-8C85C9D4C647}" dt="2019-10-24T17:48:31.205" v="3471" actId="14100"/>
          <ac:spMkLst>
            <pc:docMk/>
            <pc:sldMk cId="1137998179" sldId="408"/>
            <ac:spMk id="10" creationId="{0FAC20A4-C57D-450A-AFB1-D4C6CD540109}"/>
          </ac:spMkLst>
        </pc:spChg>
        <pc:spChg chg="mod">
          <ac:chgData name="Shan Lu" userId="S::shanlu@uchicago.edu::30a9bf2c-ce7a-49c7-b044-187b3e57d625" providerId="AD" clId="Web-{712E40BF-2167-0A05-4C5E-8C85C9D4C647}" dt="2019-10-24T17:47:34.908" v="3465" actId="20577"/>
          <ac:spMkLst>
            <pc:docMk/>
            <pc:sldMk cId="1137998179" sldId="408"/>
            <ac:spMk id="16" creationId="{86304B87-25FC-4684-BBCE-82DA3AEC8ACA}"/>
          </ac:spMkLst>
        </pc:spChg>
        <pc:picChg chg="add mod">
          <ac:chgData name="Shan Lu" userId="S::shanlu@uchicago.edu::30a9bf2c-ce7a-49c7-b044-187b3e57d625" providerId="AD" clId="Web-{712E40BF-2167-0A05-4C5E-8C85C9D4C647}" dt="2019-10-24T21:14:27.754" v="6424" actId="1076"/>
          <ac:picMkLst>
            <pc:docMk/>
            <pc:sldMk cId="1137998179" sldId="408"/>
            <ac:picMk id="6" creationId="{9FEC2B64-214A-4021-BEB1-DA23AC03A625}"/>
          </ac:picMkLst>
        </pc:picChg>
      </pc:sldChg>
      <pc:sldChg chg="modSp mod modClrScheme chgLayout">
        <pc:chgData name="Shan Lu" userId="S::shanlu@uchicago.edu::30a9bf2c-ce7a-49c7-b044-187b3e57d625" providerId="AD" clId="Web-{712E40BF-2167-0A05-4C5E-8C85C9D4C647}" dt="2019-10-24T17:49:14.940" v="3523" actId="20577"/>
        <pc:sldMkLst>
          <pc:docMk/>
          <pc:sldMk cId="834819943" sldId="409"/>
        </pc:sldMkLst>
        <pc:spChg chg="mod ord">
          <ac:chgData name="Shan Lu" userId="S::shanlu@uchicago.edu::30a9bf2c-ce7a-49c7-b044-187b3e57d625" providerId="AD" clId="Web-{712E40BF-2167-0A05-4C5E-8C85C9D4C647}" dt="2019-10-24T17:49:14.940" v="3523" actId="20577"/>
          <ac:spMkLst>
            <pc:docMk/>
            <pc:sldMk cId="834819943" sldId="409"/>
            <ac:spMk id="7" creationId="{471F7729-2D67-42E8-97AE-3DDF9B56ABE2}"/>
          </ac:spMkLst>
        </pc:spChg>
      </pc:sldChg>
      <pc:sldChg chg="modSp mod modClrScheme chgLayout">
        <pc:chgData name="Shan Lu" userId="S::shanlu@uchicago.edu::30a9bf2c-ce7a-49c7-b044-187b3e57d625" providerId="AD" clId="Web-{712E40BF-2167-0A05-4C5E-8C85C9D4C647}" dt="2019-10-24T17:48:54.737" v="3486" actId="20577"/>
        <pc:sldMkLst>
          <pc:docMk/>
          <pc:sldMk cId="3700391561" sldId="410"/>
        </pc:sldMkLst>
        <pc:spChg chg="mod ord">
          <ac:chgData name="Shan Lu" userId="S::shanlu@uchicago.edu::30a9bf2c-ce7a-49c7-b044-187b3e57d625" providerId="AD" clId="Web-{712E40BF-2167-0A05-4C5E-8C85C9D4C647}" dt="2019-10-24T17:48:54.737" v="3486" actId="20577"/>
          <ac:spMkLst>
            <pc:docMk/>
            <pc:sldMk cId="3700391561" sldId="410"/>
            <ac:spMk id="6" creationId="{179A75E9-32FF-43AA-91B0-E63F85952237}"/>
          </ac:spMkLst>
        </pc:spChg>
      </pc:sldChg>
      <pc:sldChg chg="modSp mod modClrScheme chgLayout">
        <pc:chgData name="Shan Lu" userId="S::shanlu@uchicago.edu::30a9bf2c-ce7a-49c7-b044-187b3e57d625" providerId="AD" clId="Web-{712E40BF-2167-0A05-4C5E-8C85C9D4C647}" dt="2019-10-24T17:22:37.255" v="3424"/>
        <pc:sldMkLst>
          <pc:docMk/>
          <pc:sldMk cId="1668622283" sldId="411"/>
        </pc:sldMkLst>
        <pc:spChg chg="mod ord">
          <ac:chgData name="Shan Lu" userId="S::shanlu@uchicago.edu::30a9bf2c-ce7a-49c7-b044-187b3e57d625" providerId="AD" clId="Web-{712E40BF-2167-0A05-4C5E-8C85C9D4C647}" dt="2019-10-24T17:22:37.255" v="3424"/>
          <ac:spMkLst>
            <pc:docMk/>
            <pc:sldMk cId="1668622283" sldId="411"/>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3604018162" sldId="412"/>
        </pc:sldMkLst>
        <pc:spChg chg="mod ord">
          <ac:chgData name="Shan Lu" userId="S::shanlu@uchicago.edu::30a9bf2c-ce7a-49c7-b044-187b3e57d625" providerId="AD" clId="Web-{712E40BF-2167-0A05-4C5E-8C85C9D4C647}" dt="2019-10-24T17:22:37.255" v="3424"/>
          <ac:spMkLst>
            <pc:docMk/>
            <pc:sldMk cId="3604018162" sldId="412"/>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2638780279" sldId="413"/>
        </pc:sldMkLst>
        <pc:spChg chg="mod ord">
          <ac:chgData name="Shan Lu" userId="S::shanlu@uchicago.edu::30a9bf2c-ce7a-49c7-b044-187b3e57d625" providerId="AD" clId="Web-{712E40BF-2167-0A05-4C5E-8C85C9D4C647}" dt="2019-10-24T17:22:37.255" v="3424"/>
          <ac:spMkLst>
            <pc:docMk/>
            <pc:sldMk cId="2638780279" sldId="413"/>
            <ac:spMk id="3" creationId="{EF24A8D3-15AB-4E65-8BA2-DF14B7EA8404}"/>
          </ac:spMkLst>
        </pc:spChg>
        <pc:spChg chg="mod ord">
          <ac:chgData name="Shan Lu" userId="S::shanlu@uchicago.edu::30a9bf2c-ce7a-49c7-b044-187b3e57d625" providerId="AD" clId="Web-{712E40BF-2167-0A05-4C5E-8C85C9D4C647}" dt="2019-10-24T17:22:37.255" v="3424"/>
          <ac:spMkLst>
            <pc:docMk/>
            <pc:sldMk cId="2638780279" sldId="413"/>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777645032" sldId="414"/>
        </pc:sldMkLst>
        <pc:spChg chg="mod ord">
          <ac:chgData name="Shan Lu" userId="S::shanlu@uchicago.edu::30a9bf2c-ce7a-49c7-b044-187b3e57d625" providerId="AD" clId="Web-{712E40BF-2167-0A05-4C5E-8C85C9D4C647}" dt="2019-10-24T17:22:37.255" v="3424"/>
          <ac:spMkLst>
            <pc:docMk/>
            <pc:sldMk cId="777645032" sldId="414"/>
            <ac:spMk id="7" creationId="{471F7729-2D67-42E8-97AE-3DDF9B56ABE2}"/>
          </ac:spMkLst>
        </pc:spChg>
      </pc:sldChg>
      <pc:sldChg chg="modSp mod modClrScheme chgLayout">
        <pc:chgData name="Shan Lu" userId="S::shanlu@uchicago.edu::30a9bf2c-ce7a-49c7-b044-187b3e57d625" providerId="AD" clId="Web-{712E40BF-2167-0A05-4C5E-8C85C9D4C647}" dt="2019-10-24T17:54:55.956" v="3528" actId="20577"/>
        <pc:sldMkLst>
          <pc:docMk/>
          <pc:sldMk cId="1835430801" sldId="415"/>
        </pc:sldMkLst>
        <pc:spChg chg="mod">
          <ac:chgData name="Shan Lu" userId="S::shanlu@uchicago.edu::30a9bf2c-ce7a-49c7-b044-187b3e57d625" providerId="AD" clId="Web-{712E40BF-2167-0A05-4C5E-8C85C9D4C647}" dt="2019-10-24T17:54:55.956" v="3528" actId="20577"/>
          <ac:spMkLst>
            <pc:docMk/>
            <pc:sldMk cId="1835430801" sldId="415"/>
            <ac:spMk id="6" creationId="{E7FC8D0E-DE3C-4BB2-AE89-C655EA360D1B}"/>
          </ac:spMkLst>
        </pc:spChg>
        <pc:spChg chg="mod ord">
          <ac:chgData name="Shan Lu" userId="S::shanlu@uchicago.edu::30a9bf2c-ce7a-49c7-b044-187b3e57d625" providerId="AD" clId="Web-{712E40BF-2167-0A05-4C5E-8C85C9D4C647}" dt="2019-10-24T17:22:37.255" v="3424"/>
          <ac:spMkLst>
            <pc:docMk/>
            <pc:sldMk cId="1835430801" sldId="415"/>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189658357" sldId="416"/>
        </pc:sldMkLst>
        <pc:spChg chg="mod ord">
          <ac:chgData name="Shan Lu" userId="S::shanlu@uchicago.edu::30a9bf2c-ce7a-49c7-b044-187b3e57d625" providerId="AD" clId="Web-{712E40BF-2167-0A05-4C5E-8C85C9D4C647}" dt="2019-10-24T17:22:37.255" v="3424"/>
          <ac:spMkLst>
            <pc:docMk/>
            <pc:sldMk cId="189658357" sldId="416"/>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413875331" sldId="417"/>
        </pc:sldMkLst>
        <pc:spChg chg="mod ord">
          <ac:chgData name="Shan Lu" userId="S::shanlu@uchicago.edu::30a9bf2c-ce7a-49c7-b044-187b3e57d625" providerId="AD" clId="Web-{712E40BF-2167-0A05-4C5E-8C85C9D4C647}" dt="2019-10-24T17:22:37.255" v="3424"/>
          <ac:spMkLst>
            <pc:docMk/>
            <pc:sldMk cId="413875331" sldId="417"/>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1327883790" sldId="418"/>
        </pc:sldMkLst>
        <pc:spChg chg="mod ord">
          <ac:chgData name="Shan Lu" userId="S::shanlu@uchicago.edu::30a9bf2c-ce7a-49c7-b044-187b3e57d625" providerId="AD" clId="Web-{712E40BF-2167-0A05-4C5E-8C85C9D4C647}" dt="2019-10-24T17:22:37.255" v="3424"/>
          <ac:spMkLst>
            <pc:docMk/>
            <pc:sldMk cId="1327883790" sldId="418"/>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1650687422" sldId="419"/>
        </pc:sldMkLst>
        <pc:spChg chg="mod ord">
          <ac:chgData name="Shan Lu" userId="S::shanlu@uchicago.edu::30a9bf2c-ce7a-49c7-b044-187b3e57d625" providerId="AD" clId="Web-{712E40BF-2167-0A05-4C5E-8C85C9D4C647}" dt="2019-10-24T17:22:37.255" v="3424"/>
          <ac:spMkLst>
            <pc:docMk/>
            <pc:sldMk cId="1650687422" sldId="419"/>
            <ac:spMk id="3" creationId="{EF24A8D3-15AB-4E65-8BA2-DF14B7EA8404}"/>
          </ac:spMkLst>
        </pc:spChg>
        <pc:spChg chg="mod ord">
          <ac:chgData name="Shan Lu" userId="S::shanlu@uchicago.edu::30a9bf2c-ce7a-49c7-b044-187b3e57d625" providerId="AD" clId="Web-{712E40BF-2167-0A05-4C5E-8C85C9D4C647}" dt="2019-10-24T17:22:37.255" v="3424"/>
          <ac:spMkLst>
            <pc:docMk/>
            <pc:sldMk cId="1650687422" sldId="419"/>
            <ac:spMk id="7" creationId="{471F7729-2D67-42E8-97AE-3DDF9B56ABE2}"/>
          </ac:spMkLst>
        </pc:spChg>
      </pc:sldChg>
      <pc:sldChg chg="modSp mod modClrScheme chgLayout">
        <pc:chgData name="Shan Lu" userId="S::shanlu@uchicago.edu::30a9bf2c-ce7a-49c7-b044-187b3e57d625" providerId="AD" clId="Web-{712E40BF-2167-0A05-4C5E-8C85C9D4C647}" dt="2019-10-24T17:22:37.255" v="3424"/>
        <pc:sldMkLst>
          <pc:docMk/>
          <pc:sldMk cId="443981452" sldId="420"/>
        </pc:sldMkLst>
        <pc:spChg chg="mod ord">
          <ac:chgData name="Shan Lu" userId="S::shanlu@uchicago.edu::30a9bf2c-ce7a-49c7-b044-187b3e57d625" providerId="AD" clId="Web-{712E40BF-2167-0A05-4C5E-8C85C9D4C647}" dt="2019-10-24T17:22:37.255" v="3424"/>
          <ac:spMkLst>
            <pc:docMk/>
            <pc:sldMk cId="443981452" sldId="420"/>
            <ac:spMk id="7" creationId="{471F7729-2D67-42E8-97AE-3DDF9B56ABE2}"/>
          </ac:spMkLst>
        </pc:spChg>
      </pc:sldChg>
      <pc:sldChg chg="addSp delSp modSp mod modClrScheme addCm delCm modCm chgLayout modNotes">
        <pc:chgData name="Shan Lu" userId="S::shanlu@uchicago.edu::30a9bf2c-ce7a-49c7-b044-187b3e57d625" providerId="AD" clId="Web-{712E40BF-2167-0A05-4C5E-8C85C9D4C647}" dt="2019-10-24T17:22:37.255" v="3424"/>
        <pc:sldMkLst>
          <pc:docMk/>
          <pc:sldMk cId="2793727116" sldId="421"/>
        </pc:sldMkLst>
        <pc:spChg chg="mod">
          <ac:chgData name="Shan Lu" userId="S::shanlu@uchicago.edu::30a9bf2c-ce7a-49c7-b044-187b3e57d625" providerId="AD" clId="Web-{712E40BF-2167-0A05-4C5E-8C85C9D4C647}" dt="2019-10-23T16:28:41.053" v="428" actId="20577"/>
          <ac:spMkLst>
            <pc:docMk/>
            <pc:sldMk cId="2793727116" sldId="421"/>
            <ac:spMk id="2" creationId="{E29FDF38-AD99-481A-82DD-4823B4A68DC1}"/>
          </ac:spMkLst>
        </pc:spChg>
        <pc:spChg chg="mod ord">
          <ac:chgData name="Shan Lu" userId="S::shanlu@uchicago.edu::30a9bf2c-ce7a-49c7-b044-187b3e57d625" providerId="AD" clId="Web-{712E40BF-2167-0A05-4C5E-8C85C9D4C647}" dt="2019-10-24T17:22:37.255" v="3424"/>
          <ac:spMkLst>
            <pc:docMk/>
            <pc:sldMk cId="2793727116" sldId="421"/>
            <ac:spMk id="7" creationId="{471F7729-2D67-42E8-97AE-3DDF9B56ABE2}"/>
          </ac:spMkLst>
        </pc:spChg>
        <pc:spChg chg="mod">
          <ac:chgData name="Shan Lu" userId="S::shanlu@uchicago.edu::30a9bf2c-ce7a-49c7-b044-187b3e57d625" providerId="AD" clId="Web-{712E40BF-2167-0A05-4C5E-8C85C9D4C647}" dt="2019-10-23T16:29:18.818" v="455" actId="20577"/>
          <ac:spMkLst>
            <pc:docMk/>
            <pc:sldMk cId="2793727116" sldId="421"/>
            <ac:spMk id="8" creationId="{C4884C24-6704-4C32-80FD-67D38925B969}"/>
          </ac:spMkLst>
        </pc:spChg>
        <pc:spChg chg="mod">
          <ac:chgData name="Shan Lu" userId="S::shanlu@uchicago.edu::30a9bf2c-ce7a-49c7-b044-187b3e57d625" providerId="AD" clId="Web-{712E40BF-2167-0A05-4C5E-8C85C9D4C647}" dt="2019-10-23T16:49:54.069" v="544" actId="20577"/>
          <ac:spMkLst>
            <pc:docMk/>
            <pc:sldMk cId="2793727116" sldId="421"/>
            <ac:spMk id="14" creationId="{EAB12D77-675E-4640-90B1-59CBA1FDA0ED}"/>
          </ac:spMkLst>
        </pc:spChg>
        <pc:spChg chg="mod">
          <ac:chgData name="Shan Lu" userId="S::shanlu@uchicago.edu::30a9bf2c-ce7a-49c7-b044-187b3e57d625" providerId="AD" clId="Web-{712E40BF-2167-0A05-4C5E-8C85C9D4C647}" dt="2019-10-23T16:49:58.944" v="545" actId="20577"/>
          <ac:spMkLst>
            <pc:docMk/>
            <pc:sldMk cId="2793727116" sldId="421"/>
            <ac:spMk id="15" creationId="{19B96F75-B2A5-4F37-B5F8-A993F2454EBC}"/>
          </ac:spMkLst>
        </pc:spChg>
        <pc:picChg chg="add del mod">
          <ac:chgData name="Shan Lu" userId="S::shanlu@uchicago.edu::30a9bf2c-ce7a-49c7-b044-187b3e57d625" providerId="AD" clId="Web-{712E40BF-2167-0A05-4C5E-8C85C9D4C647}" dt="2019-10-23T16:32:13.568" v="460"/>
          <ac:picMkLst>
            <pc:docMk/>
            <pc:sldMk cId="2793727116" sldId="421"/>
            <ac:picMk id="4" creationId="{F8963510-6ED3-4674-8CD3-CFF8D85AF40B}"/>
          </ac:picMkLst>
        </pc:picChg>
        <pc:picChg chg="add del mod">
          <ac:chgData name="Shan Lu" userId="S::shanlu@uchicago.edu::30a9bf2c-ce7a-49c7-b044-187b3e57d625" providerId="AD" clId="Web-{712E40BF-2167-0A05-4C5E-8C85C9D4C647}" dt="2019-10-23T16:38:12.256" v="464"/>
          <ac:picMkLst>
            <pc:docMk/>
            <pc:sldMk cId="2793727116" sldId="421"/>
            <ac:picMk id="9" creationId="{1577A825-1F69-4E66-BCB7-409E36D02C2C}"/>
          </ac:picMkLst>
        </pc:picChg>
        <pc:picChg chg="add mod">
          <ac:chgData name="Shan Lu" userId="S::shanlu@uchicago.edu::30a9bf2c-ce7a-49c7-b044-187b3e57d625" providerId="AD" clId="Web-{712E40BF-2167-0A05-4C5E-8C85C9D4C647}" dt="2019-10-23T16:38:41.678" v="467" actId="1076"/>
          <ac:picMkLst>
            <pc:docMk/>
            <pc:sldMk cId="2793727116" sldId="421"/>
            <ac:picMk id="17" creationId="{4D0C6CD3-0B3B-40C4-BA5F-5BAEDBFBFED3}"/>
          </ac:picMkLst>
        </pc:picChg>
        <pc:picChg chg="add mod">
          <ac:chgData name="Shan Lu" userId="S::shanlu@uchicago.edu::30a9bf2c-ce7a-49c7-b044-187b3e57d625" providerId="AD" clId="Web-{712E40BF-2167-0A05-4C5E-8C85C9D4C647}" dt="2019-10-23T16:38:47.897" v="469" actId="1076"/>
          <ac:picMkLst>
            <pc:docMk/>
            <pc:sldMk cId="2793727116" sldId="421"/>
            <ac:picMk id="19" creationId="{7DC5D52C-68F5-4920-AD52-12F87DFDACFB}"/>
          </ac:picMkLst>
        </pc:picChg>
      </pc:sldChg>
      <pc:sldChg chg="addSp modSp mod modClrScheme addCm delCm chgLayout modNotes">
        <pc:chgData name="Shan Lu" userId="S::shanlu@uchicago.edu::30a9bf2c-ce7a-49c7-b044-187b3e57d625" providerId="AD" clId="Web-{712E40BF-2167-0A05-4C5E-8C85C9D4C647}" dt="2019-10-24T17:22:37.255" v="3424"/>
        <pc:sldMkLst>
          <pc:docMk/>
          <pc:sldMk cId="1484049264" sldId="422"/>
        </pc:sldMkLst>
        <pc:spChg chg="mod">
          <ac:chgData name="Shan Lu" userId="S::shanlu@uchicago.edu::30a9bf2c-ce7a-49c7-b044-187b3e57d625" providerId="AD" clId="Web-{712E40BF-2167-0A05-4C5E-8C85C9D4C647}" dt="2019-10-23T16:44:02.006" v="503" actId="20577"/>
          <ac:spMkLst>
            <pc:docMk/>
            <pc:sldMk cId="1484049264" sldId="422"/>
            <ac:spMk id="2" creationId="{E29FDF38-AD99-481A-82DD-4823B4A68DC1}"/>
          </ac:spMkLst>
        </pc:spChg>
        <pc:spChg chg="mod ord">
          <ac:chgData name="Shan Lu" userId="S::shanlu@uchicago.edu::30a9bf2c-ce7a-49c7-b044-187b3e57d625" providerId="AD" clId="Web-{712E40BF-2167-0A05-4C5E-8C85C9D4C647}" dt="2019-10-24T17:22:37.255" v="3424"/>
          <ac:spMkLst>
            <pc:docMk/>
            <pc:sldMk cId="1484049264" sldId="422"/>
            <ac:spMk id="7" creationId="{471F7729-2D67-42E8-97AE-3DDF9B56ABE2}"/>
          </ac:spMkLst>
        </pc:spChg>
        <pc:spChg chg="mod">
          <ac:chgData name="Shan Lu" userId="S::shanlu@uchicago.edu::30a9bf2c-ce7a-49c7-b044-187b3e57d625" providerId="AD" clId="Web-{712E40BF-2167-0A05-4C5E-8C85C9D4C647}" dt="2019-10-23T16:49:35.678" v="539" actId="20577"/>
          <ac:spMkLst>
            <pc:docMk/>
            <pc:sldMk cId="1484049264" sldId="422"/>
            <ac:spMk id="8" creationId="{C4884C24-6704-4C32-80FD-67D38925B969}"/>
          </ac:spMkLst>
        </pc:spChg>
        <pc:picChg chg="add mod">
          <ac:chgData name="Shan Lu" userId="S::shanlu@uchicago.edu::30a9bf2c-ce7a-49c7-b044-187b3e57d625" providerId="AD" clId="Web-{712E40BF-2167-0A05-4C5E-8C85C9D4C647}" dt="2019-10-23T16:49:42.913" v="543" actId="1076"/>
          <ac:picMkLst>
            <pc:docMk/>
            <pc:sldMk cId="1484049264" sldId="422"/>
            <ac:picMk id="4" creationId="{4FBA9C46-5955-45E3-9617-B8C1C4D2EE4C}"/>
          </ac:picMkLst>
        </pc:picChg>
      </pc:sldChg>
      <pc:sldChg chg="addSp delSp modSp mod modClrScheme addCm delCm modCm chgLayout modNotes">
        <pc:chgData name="Shan Lu" userId="S::shanlu@uchicago.edu::30a9bf2c-ce7a-49c7-b044-187b3e57d625" providerId="AD" clId="Web-{712E40BF-2167-0A05-4C5E-8C85C9D4C647}" dt="2019-10-24T17:22:37.255" v="3424"/>
        <pc:sldMkLst>
          <pc:docMk/>
          <pc:sldMk cId="4066798105" sldId="423"/>
        </pc:sldMkLst>
        <pc:spChg chg="mod ord">
          <ac:chgData name="Shan Lu" userId="S::shanlu@uchicago.edu::30a9bf2c-ce7a-49c7-b044-187b3e57d625" providerId="AD" clId="Web-{712E40BF-2167-0A05-4C5E-8C85C9D4C647}" dt="2019-10-24T17:22:37.255" v="3424"/>
          <ac:spMkLst>
            <pc:docMk/>
            <pc:sldMk cId="4066798105" sldId="423"/>
            <ac:spMk id="2" creationId="{0DC64EB2-766D-41A7-8605-13001D9A1E78}"/>
          </ac:spMkLst>
        </pc:spChg>
        <pc:spChg chg="add mod">
          <ac:chgData name="Shan Lu" userId="S::shanlu@uchicago.edu::30a9bf2c-ce7a-49c7-b044-187b3e57d625" providerId="AD" clId="Web-{712E40BF-2167-0A05-4C5E-8C85C9D4C647}" dt="2019-10-23T18:29:39.774" v="1490" actId="20577"/>
          <ac:spMkLst>
            <pc:docMk/>
            <pc:sldMk cId="4066798105" sldId="423"/>
            <ac:spMk id="7" creationId="{A3C02222-944A-40EE-9DBC-1292486D9817}"/>
          </ac:spMkLst>
        </pc:spChg>
        <pc:spChg chg="add mod">
          <ac:chgData name="Shan Lu" userId="S::shanlu@uchicago.edu::30a9bf2c-ce7a-49c7-b044-187b3e57d625" providerId="AD" clId="Web-{712E40BF-2167-0A05-4C5E-8C85C9D4C647}" dt="2019-10-23T18:29:45.164" v="1495" actId="20577"/>
          <ac:spMkLst>
            <pc:docMk/>
            <pc:sldMk cId="4066798105" sldId="423"/>
            <ac:spMk id="8" creationId="{A22ECF54-0A77-4A8E-92FA-0D462B00750F}"/>
          </ac:spMkLst>
        </pc:spChg>
        <pc:spChg chg="mod">
          <ac:chgData name="Shan Lu" userId="S::shanlu@uchicago.edu::30a9bf2c-ce7a-49c7-b044-187b3e57d625" providerId="AD" clId="Web-{712E40BF-2167-0A05-4C5E-8C85C9D4C647}" dt="2019-10-23T18:26:03.986" v="1437" actId="1076"/>
          <ac:spMkLst>
            <pc:docMk/>
            <pc:sldMk cId="4066798105" sldId="423"/>
            <ac:spMk id="17" creationId="{184C3A28-6A48-46AB-9F50-0D5A8D44C962}"/>
          </ac:spMkLst>
        </pc:spChg>
        <pc:spChg chg="mod">
          <ac:chgData name="Shan Lu" userId="S::shanlu@uchicago.edu::30a9bf2c-ce7a-49c7-b044-187b3e57d625" providerId="AD" clId="Web-{712E40BF-2167-0A05-4C5E-8C85C9D4C647}" dt="2019-10-23T17:37:10.882" v="1221" actId="20577"/>
          <ac:spMkLst>
            <pc:docMk/>
            <pc:sldMk cId="4066798105" sldId="423"/>
            <ac:spMk id="20" creationId="{C1925A40-AAEF-4BB9-AD61-6B8BD40B133C}"/>
          </ac:spMkLst>
        </pc:spChg>
        <pc:spChg chg="mod">
          <ac:chgData name="Shan Lu" userId="S::shanlu@uchicago.edu::30a9bf2c-ce7a-49c7-b044-187b3e57d625" providerId="AD" clId="Web-{712E40BF-2167-0A05-4C5E-8C85C9D4C647}" dt="2019-10-23T17:37:17.726" v="1223" actId="20577"/>
          <ac:spMkLst>
            <pc:docMk/>
            <pc:sldMk cId="4066798105" sldId="423"/>
            <ac:spMk id="23" creationId="{B31CA6B6-91BD-4776-8DE2-E8D220565523}"/>
          </ac:spMkLst>
        </pc:spChg>
        <pc:spChg chg="del">
          <ac:chgData name="Shan Lu" userId="S::shanlu@uchicago.edu::30a9bf2c-ce7a-49c7-b044-187b3e57d625" providerId="AD" clId="Web-{712E40BF-2167-0A05-4C5E-8C85C9D4C647}" dt="2019-10-23T17:41:12.930" v="1271"/>
          <ac:spMkLst>
            <pc:docMk/>
            <pc:sldMk cId="4066798105" sldId="423"/>
            <ac:spMk id="37" creationId="{0AA36ED5-4693-4878-97B1-AD81FBE23116}"/>
          </ac:spMkLst>
        </pc:spChg>
        <pc:spChg chg="mod">
          <ac:chgData name="Shan Lu" userId="S::shanlu@uchicago.edu::30a9bf2c-ce7a-49c7-b044-187b3e57d625" providerId="AD" clId="Web-{712E40BF-2167-0A05-4C5E-8C85C9D4C647}" dt="2019-10-23T17:39:42.586" v="1266" actId="14100"/>
          <ac:spMkLst>
            <pc:docMk/>
            <pc:sldMk cId="4066798105" sldId="423"/>
            <ac:spMk id="41" creationId="{52DE525A-CBB3-47A2-81BE-27E9E02101D5}"/>
          </ac:spMkLst>
        </pc:spChg>
        <pc:spChg chg="del">
          <ac:chgData name="Shan Lu" userId="S::shanlu@uchicago.edu::30a9bf2c-ce7a-49c7-b044-187b3e57d625" providerId="AD" clId="Web-{712E40BF-2167-0A05-4C5E-8C85C9D4C647}" dt="2019-10-23T17:41:11.429" v="1270"/>
          <ac:spMkLst>
            <pc:docMk/>
            <pc:sldMk cId="4066798105" sldId="423"/>
            <ac:spMk id="50" creationId="{FC8A4ADC-8A09-41F6-9F5F-6EC6FAF62AAD}"/>
          </ac:spMkLst>
        </pc:spChg>
        <pc:spChg chg="add mod">
          <ac:chgData name="Shan Lu" userId="S::shanlu@uchicago.edu::30a9bf2c-ce7a-49c7-b044-187b3e57d625" providerId="AD" clId="Web-{712E40BF-2167-0A05-4C5E-8C85C9D4C647}" dt="2019-10-23T18:29:43.571" v="1493" actId="20577"/>
          <ac:spMkLst>
            <pc:docMk/>
            <pc:sldMk cId="4066798105" sldId="423"/>
            <ac:spMk id="51" creationId="{FFA98B19-7845-4285-BBFB-97BE3C183A6D}"/>
          </ac:spMkLst>
        </pc:spChg>
        <pc:spChg chg="mod">
          <ac:chgData name="Shan Lu" userId="S::shanlu@uchicago.edu::30a9bf2c-ce7a-49c7-b044-187b3e57d625" providerId="AD" clId="Web-{712E40BF-2167-0A05-4C5E-8C85C9D4C647}" dt="2019-10-23T18:26:48.003" v="1450" actId="20577"/>
          <ac:spMkLst>
            <pc:docMk/>
            <pc:sldMk cId="4066798105" sldId="423"/>
            <ac:spMk id="54" creationId="{67BD371A-1BC8-4227-9F5E-B4762062FCEB}"/>
          </ac:spMkLst>
        </pc:spChg>
        <pc:spChg chg="mod">
          <ac:chgData name="Shan Lu" userId="S::shanlu@uchicago.edu::30a9bf2c-ce7a-49c7-b044-187b3e57d625" providerId="AD" clId="Web-{712E40BF-2167-0A05-4C5E-8C85C9D4C647}" dt="2019-10-24T17:14:15.704" v="3422" actId="20577"/>
          <ac:spMkLst>
            <pc:docMk/>
            <pc:sldMk cId="4066798105" sldId="423"/>
            <ac:spMk id="55" creationId="{93D85C8A-40C0-46FE-9AED-DDF3767A68FF}"/>
          </ac:spMkLst>
        </pc:spChg>
        <pc:spChg chg="mod">
          <ac:chgData name="Shan Lu" userId="S::shanlu@uchicago.edu::30a9bf2c-ce7a-49c7-b044-187b3e57d625" providerId="AD" clId="Web-{712E40BF-2167-0A05-4C5E-8C85C9D4C647}" dt="2019-10-23T18:26:13.502" v="1440" actId="20577"/>
          <ac:spMkLst>
            <pc:docMk/>
            <pc:sldMk cId="4066798105" sldId="423"/>
            <ac:spMk id="78" creationId="{9A991386-3902-45BF-A519-958FE03D5CA7}"/>
          </ac:spMkLst>
        </pc:spChg>
        <pc:grpChg chg="add del mod">
          <ac:chgData name="Shan Lu" userId="S::shanlu@uchicago.edu::30a9bf2c-ce7a-49c7-b044-187b3e57d625" providerId="AD" clId="Web-{712E40BF-2167-0A05-4C5E-8C85C9D4C647}" dt="2019-10-23T17:38:50.632" v="1255"/>
          <ac:grpSpMkLst>
            <pc:docMk/>
            <pc:sldMk cId="4066798105" sldId="423"/>
            <ac:grpSpMk id="40" creationId="{00F9D6A7-F504-4C2F-93E6-C5C0F1C76102}"/>
          </ac:grpSpMkLst>
        </pc:grpChg>
        <pc:cxnChg chg="mod">
          <ac:chgData name="Shan Lu" userId="S::shanlu@uchicago.edu::30a9bf2c-ce7a-49c7-b044-187b3e57d625" providerId="AD" clId="Web-{712E40BF-2167-0A05-4C5E-8C85C9D4C647}" dt="2019-10-23T17:39:42.586" v="1266" actId="14100"/>
          <ac:cxnSpMkLst>
            <pc:docMk/>
            <pc:sldMk cId="4066798105" sldId="423"/>
            <ac:cxnSpMk id="5" creationId="{09930EC7-9F47-4BAA-829E-6D0D04348B26}"/>
          </ac:cxnSpMkLst>
        </pc:cxnChg>
        <pc:cxnChg chg="mod">
          <ac:chgData name="Shan Lu" userId="S::shanlu@uchicago.edu::30a9bf2c-ce7a-49c7-b044-187b3e57d625" providerId="AD" clId="Web-{712E40BF-2167-0A05-4C5E-8C85C9D4C647}" dt="2019-10-23T17:39:48.554" v="1267" actId="14100"/>
          <ac:cxnSpMkLst>
            <pc:docMk/>
            <pc:sldMk cId="4066798105" sldId="423"/>
            <ac:cxnSpMk id="10" creationId="{0E8E51AA-ED55-41DC-BAA3-609E9E9EFB78}"/>
          </ac:cxnSpMkLst>
        </pc:cxnChg>
        <pc:cxnChg chg="mod">
          <ac:chgData name="Shan Lu" userId="S::shanlu@uchicago.edu::30a9bf2c-ce7a-49c7-b044-187b3e57d625" providerId="AD" clId="Web-{712E40BF-2167-0A05-4C5E-8C85C9D4C647}" dt="2019-10-23T17:39:51.476" v="1268" actId="14100"/>
          <ac:cxnSpMkLst>
            <pc:docMk/>
            <pc:sldMk cId="4066798105" sldId="423"/>
            <ac:cxnSpMk id="13" creationId="{D34D191C-4DDC-481A-BA32-B1FA140E510E}"/>
          </ac:cxnSpMkLst>
        </pc:cxnChg>
        <pc:cxnChg chg="mod">
          <ac:chgData name="Shan Lu" userId="S::shanlu@uchicago.edu::30a9bf2c-ce7a-49c7-b044-187b3e57d625" providerId="AD" clId="Web-{712E40BF-2167-0A05-4C5E-8C85C9D4C647}" dt="2019-10-23T18:26:03.986" v="1437" actId="1076"/>
          <ac:cxnSpMkLst>
            <pc:docMk/>
            <pc:sldMk cId="4066798105" sldId="423"/>
            <ac:cxnSpMk id="19" creationId="{BB3A6C9E-39A3-48AB-B77A-982C2A1CBA58}"/>
          </ac:cxnSpMkLst>
        </pc:cxnChg>
        <pc:cxnChg chg="mod">
          <ac:chgData name="Shan Lu" userId="S::shanlu@uchicago.edu::30a9bf2c-ce7a-49c7-b044-187b3e57d625" providerId="AD" clId="Web-{712E40BF-2167-0A05-4C5E-8C85C9D4C647}" dt="2019-10-23T17:39:42.586" v="1266" actId="14100"/>
          <ac:cxnSpMkLst>
            <pc:docMk/>
            <pc:sldMk cId="4066798105" sldId="423"/>
            <ac:cxnSpMk id="2048" creationId="{9C157A5A-57C9-4706-9332-4453FDF2E2C4}"/>
          </ac:cxnSpMkLst>
        </pc:cxnChg>
      </pc:sldChg>
      <pc:sldChg chg="modSp mod modClrScheme chgLayout">
        <pc:chgData name="Shan Lu" userId="S::shanlu@uchicago.edu::30a9bf2c-ce7a-49c7-b044-187b3e57d625" providerId="AD" clId="Web-{712E40BF-2167-0A05-4C5E-8C85C9D4C647}" dt="2019-10-24T17:22:37.255" v="3424"/>
        <pc:sldMkLst>
          <pc:docMk/>
          <pc:sldMk cId="3219566127" sldId="424"/>
        </pc:sldMkLst>
        <pc:spChg chg="mod ord">
          <ac:chgData name="Shan Lu" userId="S::shanlu@uchicago.edu::30a9bf2c-ce7a-49c7-b044-187b3e57d625" providerId="AD" clId="Web-{712E40BF-2167-0A05-4C5E-8C85C9D4C647}" dt="2019-10-24T17:22:37.255" v="3424"/>
          <ac:spMkLst>
            <pc:docMk/>
            <pc:sldMk cId="3219566127" sldId="424"/>
            <ac:spMk id="2" creationId="{7538CBD8-7FBB-4048-BD0E-096DBB77CCB1}"/>
          </ac:spMkLst>
        </pc:spChg>
        <pc:spChg chg="mod ord">
          <ac:chgData name="Shan Lu" userId="S::shanlu@uchicago.edu::30a9bf2c-ce7a-49c7-b044-187b3e57d625" providerId="AD" clId="Web-{712E40BF-2167-0A05-4C5E-8C85C9D4C647}" dt="2019-10-24T17:22:37.255" v="3424"/>
          <ac:spMkLst>
            <pc:docMk/>
            <pc:sldMk cId="3219566127" sldId="424"/>
            <ac:spMk id="3" creationId="{2BD0AAC2-51B5-40B9-BE11-AB3830038D31}"/>
          </ac:spMkLst>
        </pc:spChg>
      </pc:sldChg>
      <pc:sldChg chg="modSp mod modClrScheme chgLayout">
        <pc:chgData name="Shan Lu" userId="S::shanlu@uchicago.edu::30a9bf2c-ce7a-49c7-b044-187b3e57d625" providerId="AD" clId="Web-{712E40BF-2167-0A05-4C5E-8C85C9D4C647}" dt="2019-10-24T17:22:37.255" v="3424"/>
        <pc:sldMkLst>
          <pc:docMk/>
          <pc:sldMk cId="2803863215" sldId="425"/>
        </pc:sldMkLst>
        <pc:spChg chg="mod ord">
          <ac:chgData name="Shan Lu" userId="S::shanlu@uchicago.edu::30a9bf2c-ce7a-49c7-b044-187b3e57d625" providerId="AD" clId="Web-{712E40BF-2167-0A05-4C5E-8C85C9D4C647}" dt="2019-10-24T17:22:37.255" v="3424"/>
          <ac:spMkLst>
            <pc:docMk/>
            <pc:sldMk cId="2803863215" sldId="425"/>
            <ac:spMk id="2" creationId="{C2AEB42D-C14C-4B81-B4C7-B7F8B3BC8589}"/>
          </ac:spMkLst>
        </pc:spChg>
        <pc:spChg chg="mod ord">
          <ac:chgData name="Shan Lu" userId="S::shanlu@uchicago.edu::30a9bf2c-ce7a-49c7-b044-187b3e57d625" providerId="AD" clId="Web-{712E40BF-2167-0A05-4C5E-8C85C9D4C647}" dt="2019-10-24T17:22:37.255" v="3424"/>
          <ac:spMkLst>
            <pc:docMk/>
            <pc:sldMk cId="2803863215" sldId="425"/>
            <ac:spMk id="3" creationId="{231E0A7E-0B2C-4583-91C6-1C633390C3BA}"/>
          </ac:spMkLst>
        </pc:spChg>
      </pc:sldChg>
      <pc:sldChg chg="modSp mod modClrScheme chgLayout">
        <pc:chgData name="Shan Lu" userId="S::shanlu@uchicago.edu::30a9bf2c-ce7a-49c7-b044-187b3e57d625" providerId="AD" clId="Web-{712E40BF-2167-0A05-4C5E-8C85C9D4C647}" dt="2019-10-24T17:22:37.255" v="3424"/>
        <pc:sldMkLst>
          <pc:docMk/>
          <pc:sldMk cId="1040281797" sldId="426"/>
        </pc:sldMkLst>
        <pc:spChg chg="mod ord">
          <ac:chgData name="Shan Lu" userId="S::shanlu@uchicago.edu::30a9bf2c-ce7a-49c7-b044-187b3e57d625" providerId="AD" clId="Web-{712E40BF-2167-0A05-4C5E-8C85C9D4C647}" dt="2019-10-24T17:22:37.255" v="3424"/>
          <ac:spMkLst>
            <pc:docMk/>
            <pc:sldMk cId="1040281797" sldId="426"/>
            <ac:spMk id="2" creationId="{654FD935-F100-4F2E-B7F4-EAA13054E6EC}"/>
          </ac:spMkLst>
        </pc:spChg>
        <pc:spChg chg="mod ord">
          <ac:chgData name="Shan Lu" userId="S::shanlu@uchicago.edu::30a9bf2c-ce7a-49c7-b044-187b3e57d625" providerId="AD" clId="Web-{712E40BF-2167-0A05-4C5E-8C85C9D4C647}" dt="2019-10-24T17:22:37.255" v="3424"/>
          <ac:spMkLst>
            <pc:docMk/>
            <pc:sldMk cId="1040281797" sldId="426"/>
            <ac:spMk id="3" creationId="{EE64E3D4-60F7-4C1F-8D33-88EE95394CDE}"/>
          </ac:spMkLst>
        </pc:spChg>
      </pc:sldChg>
      <pc:sldChg chg="modSp mod modClrScheme chgLayout">
        <pc:chgData name="Shan Lu" userId="S::shanlu@uchicago.edu::30a9bf2c-ce7a-49c7-b044-187b3e57d625" providerId="AD" clId="Web-{712E40BF-2167-0A05-4C5E-8C85C9D4C647}" dt="2019-10-24T17:22:37.255" v="3424"/>
        <pc:sldMkLst>
          <pc:docMk/>
          <pc:sldMk cId="1426350918" sldId="427"/>
        </pc:sldMkLst>
        <pc:spChg chg="mod ord">
          <ac:chgData name="Shan Lu" userId="S::shanlu@uchicago.edu::30a9bf2c-ce7a-49c7-b044-187b3e57d625" providerId="AD" clId="Web-{712E40BF-2167-0A05-4C5E-8C85C9D4C647}" dt="2019-10-24T17:22:37.255" v="3424"/>
          <ac:spMkLst>
            <pc:docMk/>
            <pc:sldMk cId="1426350918" sldId="427"/>
            <ac:spMk id="2" creationId="{1D264D78-3E6C-4F43-A068-D800D3F427C7}"/>
          </ac:spMkLst>
        </pc:spChg>
        <pc:spChg chg="mod ord">
          <ac:chgData name="Shan Lu" userId="S::shanlu@uchicago.edu::30a9bf2c-ce7a-49c7-b044-187b3e57d625" providerId="AD" clId="Web-{712E40BF-2167-0A05-4C5E-8C85C9D4C647}" dt="2019-10-24T17:22:37.255" v="3424"/>
          <ac:spMkLst>
            <pc:docMk/>
            <pc:sldMk cId="1426350918" sldId="427"/>
            <ac:spMk id="3" creationId="{2C0AA2BE-36A4-4DC7-8808-46391D7C8864}"/>
          </ac:spMkLst>
        </pc:spChg>
      </pc:sldChg>
      <pc:sldChg chg="modSp mod modClrScheme chgLayout">
        <pc:chgData name="Shan Lu" userId="S::shanlu@uchicago.edu::30a9bf2c-ce7a-49c7-b044-187b3e57d625" providerId="AD" clId="Web-{712E40BF-2167-0A05-4C5E-8C85C9D4C647}" dt="2019-10-24T17:22:37.255" v="3424"/>
        <pc:sldMkLst>
          <pc:docMk/>
          <pc:sldMk cId="1442652324" sldId="428"/>
        </pc:sldMkLst>
        <pc:spChg chg="mod ord">
          <ac:chgData name="Shan Lu" userId="S::shanlu@uchicago.edu::30a9bf2c-ce7a-49c7-b044-187b3e57d625" providerId="AD" clId="Web-{712E40BF-2167-0A05-4C5E-8C85C9D4C647}" dt="2019-10-24T17:22:37.255" v="3424"/>
          <ac:spMkLst>
            <pc:docMk/>
            <pc:sldMk cId="1442652324" sldId="428"/>
            <ac:spMk id="2" creationId="{0DC64EB2-766D-41A7-8605-13001D9A1E78}"/>
          </ac:spMkLst>
        </pc:spChg>
      </pc:sldChg>
      <pc:sldChg chg="modSp mod modClrScheme delCm chgLayout modNotes">
        <pc:chgData name="Shan Lu" userId="S::shanlu@uchicago.edu::30a9bf2c-ce7a-49c7-b044-187b3e57d625" providerId="AD" clId="Web-{712E40BF-2167-0A05-4C5E-8C85C9D4C647}" dt="2019-10-24T17:22:37.255" v="3424"/>
        <pc:sldMkLst>
          <pc:docMk/>
          <pc:sldMk cId="4104557781" sldId="429"/>
        </pc:sldMkLst>
        <pc:spChg chg="mod">
          <ac:chgData name="Shan Lu" userId="S::shanlu@uchicago.edu::30a9bf2c-ce7a-49c7-b044-187b3e57d625" providerId="AD" clId="Web-{712E40BF-2167-0A05-4C5E-8C85C9D4C647}" dt="2019-10-23T17:10:15.976" v="879" actId="20577"/>
          <ac:spMkLst>
            <pc:docMk/>
            <pc:sldMk cId="4104557781" sldId="429"/>
            <ac:spMk id="3" creationId="{03626ADB-60FF-46C3-B380-ECBB8B69C751}"/>
          </ac:spMkLst>
        </pc:spChg>
        <pc:spChg chg="mod ord">
          <ac:chgData name="Shan Lu" userId="S::shanlu@uchicago.edu::30a9bf2c-ce7a-49c7-b044-187b3e57d625" providerId="AD" clId="Web-{712E40BF-2167-0A05-4C5E-8C85C9D4C647}" dt="2019-10-24T17:22:37.255" v="3424"/>
          <ac:spMkLst>
            <pc:docMk/>
            <pc:sldMk cId="4104557781" sldId="429"/>
            <ac:spMk id="7" creationId="{471F7729-2D67-42E8-97AE-3DDF9B56ABE2}"/>
          </ac:spMkLst>
        </pc:spChg>
      </pc:sldChg>
      <pc:sldChg chg="modSp mod modClrScheme addCm delCm chgLayout modNotes">
        <pc:chgData name="Shan Lu" userId="S::shanlu@uchicago.edu::30a9bf2c-ce7a-49c7-b044-187b3e57d625" providerId="AD" clId="Web-{712E40BF-2167-0A05-4C5E-8C85C9D4C647}" dt="2019-10-24T17:22:37.255" v="3424"/>
        <pc:sldMkLst>
          <pc:docMk/>
          <pc:sldMk cId="1051578026" sldId="430"/>
        </pc:sldMkLst>
        <pc:spChg chg="mod">
          <ac:chgData name="Shan Lu" userId="S::shanlu@uchicago.edu::30a9bf2c-ce7a-49c7-b044-187b3e57d625" providerId="AD" clId="Web-{712E40BF-2167-0A05-4C5E-8C85C9D4C647}" dt="2019-10-23T17:10:19.554" v="882" actId="20577"/>
          <ac:spMkLst>
            <pc:docMk/>
            <pc:sldMk cId="1051578026" sldId="430"/>
            <ac:spMk id="3" creationId="{03626ADB-60FF-46C3-B380-ECBB8B69C751}"/>
          </ac:spMkLst>
        </pc:spChg>
        <pc:spChg chg="mod ord">
          <ac:chgData name="Shan Lu" userId="S::shanlu@uchicago.edu::30a9bf2c-ce7a-49c7-b044-187b3e57d625" providerId="AD" clId="Web-{712E40BF-2167-0A05-4C5E-8C85C9D4C647}" dt="2019-10-24T17:22:37.255" v="3424"/>
          <ac:spMkLst>
            <pc:docMk/>
            <pc:sldMk cId="1051578026" sldId="430"/>
            <ac:spMk id="7" creationId="{471F7729-2D67-42E8-97AE-3DDF9B56ABE2}"/>
          </ac:spMkLst>
        </pc:spChg>
      </pc:sldChg>
      <pc:sldChg chg="addSp delSp modSp mod modClrScheme addCm chgLayout modNotes">
        <pc:chgData name="Shan Lu" userId="S::shanlu@uchicago.edu::30a9bf2c-ce7a-49c7-b044-187b3e57d625" providerId="AD" clId="Web-{712E40BF-2167-0A05-4C5E-8C85C9D4C647}" dt="2019-10-24T21:08:02.174" v="6408"/>
        <pc:sldMkLst>
          <pc:docMk/>
          <pc:sldMk cId="1648369136" sldId="431"/>
        </pc:sldMkLst>
        <pc:spChg chg="add mod">
          <ac:chgData name="Shan Lu" userId="S::shanlu@uchicago.edu::30a9bf2c-ce7a-49c7-b044-187b3e57d625" providerId="AD" clId="Web-{712E40BF-2167-0A05-4C5E-8C85C9D4C647}" dt="2019-10-24T20:39:12.667" v="5145" actId="1076"/>
          <ac:spMkLst>
            <pc:docMk/>
            <pc:sldMk cId="1648369136" sldId="431"/>
            <ac:spMk id="4" creationId="{158D97EA-5CD6-44CE-B19E-139AC2752249}"/>
          </ac:spMkLst>
        </pc:spChg>
        <pc:spChg chg="add del">
          <ac:chgData name="Shan Lu" userId="S::shanlu@uchicago.edu::30a9bf2c-ce7a-49c7-b044-187b3e57d625" providerId="AD" clId="Web-{712E40BF-2167-0A05-4C5E-8C85C9D4C647}" dt="2019-10-24T20:38:28.073" v="5108"/>
          <ac:spMkLst>
            <pc:docMk/>
            <pc:sldMk cId="1648369136" sldId="431"/>
            <ac:spMk id="5" creationId="{F1DB2427-0504-4B1E-9D0B-C50BB70709F3}"/>
          </ac:spMkLst>
        </pc:spChg>
        <pc:spChg chg="mod">
          <ac:chgData name="Shan Lu" userId="S::shanlu@uchicago.edu::30a9bf2c-ce7a-49c7-b044-187b3e57d625" providerId="AD" clId="Web-{712E40BF-2167-0A05-4C5E-8C85C9D4C647}" dt="2019-10-24T20:38:53.823" v="5138" actId="20577"/>
          <ac:spMkLst>
            <pc:docMk/>
            <pc:sldMk cId="1648369136" sldId="431"/>
            <ac:spMk id="6" creationId="{3C2AFE35-B932-499E-840E-574B1F41397A}"/>
          </ac:spMkLst>
        </pc:spChg>
        <pc:spChg chg="del mod">
          <ac:chgData name="Shan Lu" userId="S::shanlu@uchicago.edu::30a9bf2c-ce7a-49c7-b044-187b3e57d625" providerId="AD" clId="Web-{712E40BF-2167-0A05-4C5E-8C85C9D4C647}" dt="2019-10-24T20:39:03.964" v="5143"/>
          <ac:spMkLst>
            <pc:docMk/>
            <pc:sldMk cId="1648369136" sldId="431"/>
            <ac:spMk id="7" creationId="{AE7393CA-5361-4BAA-8AFD-75D975E01C76}"/>
          </ac:spMkLst>
        </pc:spChg>
        <pc:spChg chg="mod ord">
          <ac:chgData name="Shan Lu" userId="S::shanlu@uchicago.edu::30a9bf2c-ce7a-49c7-b044-187b3e57d625" providerId="AD" clId="Web-{712E40BF-2167-0A05-4C5E-8C85C9D4C647}" dt="2019-10-24T20:40:50.651" v="5197" actId="20577"/>
          <ac:spMkLst>
            <pc:docMk/>
            <pc:sldMk cId="1648369136" sldId="431"/>
            <ac:spMk id="8" creationId="{5590CEA3-EF86-43FA-A187-6D42CD845B7B}"/>
          </ac:spMkLst>
        </pc:spChg>
        <pc:spChg chg="add del">
          <ac:chgData name="Shan Lu" userId="S::shanlu@uchicago.edu::30a9bf2c-ce7a-49c7-b044-187b3e57d625" providerId="AD" clId="Web-{712E40BF-2167-0A05-4C5E-8C85C9D4C647}" dt="2019-10-24T20:38:59.745" v="5142"/>
          <ac:spMkLst>
            <pc:docMk/>
            <pc:sldMk cId="1648369136" sldId="431"/>
            <ac:spMk id="16" creationId="{DCA1A836-C12E-4D79-91C2-02D5873EB456}"/>
          </ac:spMkLst>
        </pc:spChg>
        <pc:picChg chg="add">
          <ac:chgData name="Shan Lu" userId="S::shanlu@uchicago.edu::30a9bf2c-ce7a-49c7-b044-187b3e57d625" providerId="AD" clId="Web-{712E40BF-2167-0A05-4C5E-8C85C9D4C647}" dt="2019-10-23T21:19:29.299" v="3383"/>
          <ac:picMkLst>
            <pc:docMk/>
            <pc:sldMk cId="1648369136" sldId="431"/>
            <ac:picMk id="2" creationId="{59F3589F-8793-4B20-9668-14E95D99DAB0}"/>
          </ac:picMkLst>
        </pc:picChg>
        <pc:picChg chg="add">
          <ac:chgData name="Shan Lu" userId="S::shanlu@uchicago.edu::30a9bf2c-ce7a-49c7-b044-187b3e57d625" providerId="AD" clId="Web-{712E40BF-2167-0A05-4C5E-8C85C9D4C647}" dt="2019-10-23T21:19:29.314" v="3384"/>
          <ac:picMkLst>
            <pc:docMk/>
            <pc:sldMk cId="1648369136" sldId="431"/>
            <ac:picMk id="3" creationId="{F378AAD2-58CC-43EE-8968-B538548A4339}"/>
          </ac:picMkLst>
        </pc:picChg>
        <pc:picChg chg="add mod">
          <ac:chgData name="Shan Lu" userId="S::shanlu@uchicago.edu::30a9bf2c-ce7a-49c7-b044-187b3e57d625" providerId="AD" clId="Web-{712E40BF-2167-0A05-4C5E-8C85C9D4C647}" dt="2019-10-24T20:41:25.824" v="5203" actId="1076"/>
          <ac:picMkLst>
            <pc:docMk/>
            <pc:sldMk cId="1648369136" sldId="431"/>
            <ac:picMk id="9" creationId="{6447DCDF-F254-4C7D-B348-8423FEEC6A2D}"/>
          </ac:picMkLst>
        </pc:picChg>
        <pc:picChg chg="del mod">
          <ac:chgData name="Shan Lu" userId="S::shanlu@uchicago.edu::30a9bf2c-ce7a-49c7-b044-187b3e57d625" providerId="AD" clId="Web-{712E40BF-2167-0A05-4C5E-8C85C9D4C647}" dt="2019-10-23T21:18:21.733" v="3331"/>
          <ac:picMkLst>
            <pc:docMk/>
            <pc:sldMk cId="1648369136" sldId="431"/>
            <ac:picMk id="12" creationId="{762EE7DA-2299-4F00-AA30-8B8501D497F0}"/>
          </ac:picMkLst>
        </pc:picChg>
        <pc:picChg chg="add mod">
          <ac:chgData name="Shan Lu" userId="S::shanlu@uchicago.edu::30a9bf2c-ce7a-49c7-b044-187b3e57d625" providerId="AD" clId="Web-{712E40BF-2167-0A05-4C5E-8C85C9D4C647}" dt="2019-10-24T20:40:59.026" v="5200" actId="1076"/>
          <ac:picMkLst>
            <pc:docMk/>
            <pc:sldMk cId="1648369136" sldId="431"/>
            <ac:picMk id="17" creationId="{1C02C834-C7C6-45C5-BEA1-2569682F351B}"/>
          </ac:picMkLst>
        </pc:picChg>
        <pc:picChg chg="del">
          <ac:chgData name="Shan Lu" userId="S::shanlu@uchicago.edu::30a9bf2c-ce7a-49c7-b044-187b3e57d625" providerId="AD" clId="Web-{712E40BF-2167-0A05-4C5E-8C85C9D4C647}" dt="2019-10-23T21:19:27.830" v="3382"/>
          <ac:picMkLst>
            <pc:docMk/>
            <pc:sldMk cId="1648369136" sldId="431"/>
            <ac:picMk id="24" creationId="{60E93B5B-9F5B-4173-B223-94ECF95E2716}"/>
          </ac:picMkLst>
        </pc:picChg>
        <pc:cxnChg chg="mod">
          <ac:chgData name="Shan Lu" userId="S::shanlu@uchicago.edu::30a9bf2c-ce7a-49c7-b044-187b3e57d625" providerId="AD" clId="Web-{712E40BF-2167-0A05-4C5E-8C85C9D4C647}" dt="2019-10-23T21:18:07.248" v="3329" actId="14100"/>
          <ac:cxnSpMkLst>
            <pc:docMk/>
            <pc:sldMk cId="1648369136" sldId="431"/>
            <ac:cxnSpMk id="10" creationId="{8CC71518-F043-4C26-9A13-EEE7F1B82ACA}"/>
          </ac:cxnSpMkLst>
        </pc:cxnChg>
      </pc:sldChg>
      <pc:sldChg chg="modSp mod modClrScheme chgLayout">
        <pc:chgData name="Shan Lu" userId="S::shanlu@uchicago.edu::30a9bf2c-ce7a-49c7-b044-187b3e57d625" providerId="AD" clId="Web-{712E40BF-2167-0A05-4C5E-8C85C9D4C647}" dt="2019-10-24T17:22:37.255" v="3424"/>
        <pc:sldMkLst>
          <pc:docMk/>
          <pc:sldMk cId="2359543560" sldId="432"/>
        </pc:sldMkLst>
        <pc:spChg chg="mod ord">
          <ac:chgData name="Shan Lu" userId="S::shanlu@uchicago.edu::30a9bf2c-ce7a-49c7-b044-187b3e57d625" providerId="AD" clId="Web-{712E40BF-2167-0A05-4C5E-8C85C9D4C647}" dt="2019-10-24T17:22:37.255" v="3424"/>
          <ac:spMkLst>
            <pc:docMk/>
            <pc:sldMk cId="2359543560" sldId="432"/>
            <ac:spMk id="7" creationId="{471F7729-2D67-42E8-97AE-3DDF9B56ABE2}"/>
          </ac:spMkLst>
        </pc:spChg>
      </pc:sldChg>
      <pc:sldChg chg="add del replId">
        <pc:chgData name="Shan Lu" userId="S::shanlu@uchicago.edu::30a9bf2c-ce7a-49c7-b044-187b3e57d625" providerId="AD" clId="Web-{712E40BF-2167-0A05-4C5E-8C85C9D4C647}" dt="2019-10-24T20:38:15.073" v="5105"/>
        <pc:sldMkLst>
          <pc:docMk/>
          <pc:sldMk cId="822261489" sldId="433"/>
        </pc:sldMkLst>
      </pc:sldChg>
      <pc:sldMasterChg chg="del delSldLayout">
        <pc:chgData name="Shan Lu" userId="S::shanlu@uchicago.edu::30a9bf2c-ce7a-49c7-b044-187b3e57d625" providerId="AD" clId="Web-{712E40BF-2167-0A05-4C5E-8C85C9D4C647}" dt="2019-10-24T17:22:02.129" v="3423"/>
        <pc:sldMasterMkLst>
          <pc:docMk/>
          <pc:sldMasterMk cId="3969335926" sldId="2147483648"/>
        </pc:sldMasterMkLst>
        <pc:sldLayoutChg chg="del">
          <pc:chgData name="Shan Lu" userId="S::shanlu@uchicago.edu::30a9bf2c-ce7a-49c7-b044-187b3e57d625" providerId="AD" clId="Web-{712E40BF-2167-0A05-4C5E-8C85C9D4C647}" dt="2019-10-24T17:22:02.129" v="3423"/>
          <pc:sldLayoutMkLst>
            <pc:docMk/>
            <pc:sldMasterMk cId="3969335926" sldId="2147483648"/>
            <pc:sldLayoutMk cId="3148920702" sldId="2147483649"/>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6983863" sldId="2147483650"/>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3443538058" sldId="2147483651"/>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2843304696" sldId="2147483652"/>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3600807055" sldId="2147483653"/>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3297654142" sldId="2147483654"/>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1589268173" sldId="2147483655"/>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3623939305" sldId="2147483656"/>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746097298" sldId="2147483657"/>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1294698098" sldId="2147483658"/>
          </pc:sldLayoutMkLst>
        </pc:sldLayoutChg>
        <pc:sldLayoutChg chg="del">
          <pc:chgData name="Shan Lu" userId="S::shanlu@uchicago.edu::30a9bf2c-ce7a-49c7-b044-187b3e57d625" providerId="AD" clId="Web-{712E40BF-2167-0A05-4C5E-8C85C9D4C647}" dt="2019-10-24T17:22:02.129" v="3423"/>
          <pc:sldLayoutMkLst>
            <pc:docMk/>
            <pc:sldMasterMk cId="3969335926" sldId="2147483648"/>
            <pc:sldLayoutMk cId="3950494529" sldId="2147483659"/>
          </pc:sldLayoutMkLst>
        </pc:sldLayoutChg>
      </pc:sldMasterChg>
      <pc:sldMasterChg chg="add del addSldLayout delSldLayout modSldLayout">
        <pc:chgData name="Shan Lu" userId="S::shanlu@uchicago.edu::30a9bf2c-ce7a-49c7-b044-187b3e57d625" providerId="AD" clId="Web-{712E40BF-2167-0A05-4C5E-8C85C9D4C647}" dt="2019-10-24T17:22:37.255" v="3424"/>
        <pc:sldMasterMkLst>
          <pc:docMk/>
          <pc:sldMasterMk cId="2622313831" sldId="2147483660"/>
        </pc:sldMasterMkLst>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520882090" sldId="2147483661"/>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921521525" sldId="2147483662"/>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3339367273" sldId="2147483663"/>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177980638" sldId="2147483664"/>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1100656170" sldId="2147483665"/>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802303685" sldId="2147483666"/>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1088721437" sldId="2147483667"/>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3073483998" sldId="2147483668"/>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7795359" sldId="2147483669"/>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127160234" sldId="2147483670"/>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089862561" sldId="2147483671"/>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1159531700" sldId="2147483672"/>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732740410" sldId="2147483673"/>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858052188" sldId="2147483674"/>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963171309" sldId="2147483675"/>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2983125610" sldId="2147483676"/>
          </pc:sldLayoutMkLst>
        </pc:sldLayoutChg>
        <pc:sldLayoutChg chg="add del mod replId">
          <pc:chgData name="Shan Lu" userId="S::shanlu@uchicago.edu::30a9bf2c-ce7a-49c7-b044-187b3e57d625" providerId="AD" clId="Web-{712E40BF-2167-0A05-4C5E-8C85C9D4C647}" dt="2019-10-24T17:22:37.255" v="3424"/>
          <pc:sldLayoutMkLst>
            <pc:docMk/>
            <pc:sldMasterMk cId="2622313831" sldId="2147483660"/>
            <pc:sldLayoutMk cId="767909357" sldId="2147483677"/>
          </pc:sldLayoutMkLst>
        </pc:sldLayoutChg>
      </pc:sldMasterChg>
      <pc:sldMasterChg chg="add addSldLayout modSldLayout">
        <pc:chgData name="Shan Lu" userId="S::shanlu@uchicago.edu::30a9bf2c-ce7a-49c7-b044-187b3e57d625" providerId="AD" clId="Web-{712E40BF-2167-0A05-4C5E-8C85C9D4C647}" dt="2019-10-24T17:22:37.255" v="3424"/>
        <pc:sldMasterMkLst>
          <pc:docMk/>
          <pc:sldMasterMk cId="2261170522" sldId="2147483678"/>
        </pc:sldMasterMkLst>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009659765" sldId="2147483679"/>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3947622784" sldId="2147483680"/>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853202050" sldId="2147483681"/>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3728045039" sldId="2147483682"/>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502358820" sldId="2147483683"/>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3173477121" sldId="2147483684"/>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856155225" sldId="2147483685"/>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926696251" sldId="2147483686"/>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1167788362" sldId="2147483687"/>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776918725" sldId="2147483688"/>
          </pc:sldLayoutMkLst>
        </pc:sldLayoutChg>
        <pc:sldLayoutChg chg="add mod replId">
          <pc:chgData name="Shan Lu" userId="S::shanlu@uchicago.edu::30a9bf2c-ce7a-49c7-b044-187b3e57d625" providerId="AD" clId="Web-{712E40BF-2167-0A05-4C5E-8C85C9D4C647}" dt="2019-10-24T17:22:37.255" v="3424"/>
          <pc:sldLayoutMkLst>
            <pc:docMk/>
            <pc:sldMasterMk cId="2261170522" sldId="2147483678"/>
            <pc:sldLayoutMk cId="399669546" sldId="2147483689"/>
          </pc:sldLayoutMkLst>
        </pc:sldLayoutChg>
      </pc:sldMasterChg>
    </pc:docChg>
  </pc:docChgLst>
  <pc:docChgLst>
    <pc:chgData name="Guangpu Li" userId="a9ffafd1-861d-4b38-b633-c19304a1f8fb" providerId="ADAL" clId="{4C830F57-30B3-481E-98AD-39489010C9B5}"/>
    <pc:docChg chg="undo custSel addSld delSld modSld sldOrd">
      <pc:chgData name="Guangpu Li" userId="a9ffafd1-861d-4b38-b633-c19304a1f8fb" providerId="ADAL" clId="{4C830F57-30B3-481E-98AD-39489010C9B5}" dt="2019-10-28T14:19:58.042" v="68359" actId="20577"/>
      <pc:docMkLst>
        <pc:docMk/>
      </pc:docMkLst>
      <pc:sldChg chg="addSp delSp modSp add del addCm delCm modCm modNotesTx">
        <pc:chgData name="Guangpu Li" userId="a9ffafd1-861d-4b38-b633-c19304a1f8fb" providerId="ADAL" clId="{4C830F57-30B3-481E-98AD-39489010C9B5}" dt="2019-10-20T02:42:24.933" v="35020" actId="2696"/>
        <pc:sldMkLst>
          <pc:docMk/>
          <pc:sldMk cId="785795821" sldId="256"/>
        </pc:sldMkLst>
        <pc:spChg chg="mod">
          <ac:chgData name="Guangpu Li" userId="a9ffafd1-861d-4b38-b633-c19304a1f8fb" providerId="ADAL" clId="{4C830F57-30B3-481E-98AD-39489010C9B5}" dt="2019-10-18T03:38:05.628" v="32115" actId="20577"/>
          <ac:spMkLst>
            <pc:docMk/>
            <pc:sldMk cId="785795821" sldId="256"/>
            <ac:spMk id="2" creationId="{83470310-053A-4728-AE9C-31D64A49A34D}"/>
          </ac:spMkLst>
        </pc:spChg>
        <pc:spChg chg="mod">
          <ac:chgData name="Guangpu Li" userId="a9ffafd1-861d-4b38-b633-c19304a1f8fb" providerId="ADAL" clId="{4C830F57-30B3-481E-98AD-39489010C9B5}" dt="2019-10-08T00:59:01.008" v="5151" actId="1076"/>
          <ac:spMkLst>
            <pc:docMk/>
            <pc:sldMk cId="785795821" sldId="256"/>
            <ac:spMk id="3" creationId="{45A6CB2F-92A9-4005-ABB4-FE2F79421BD2}"/>
          </ac:spMkLst>
        </pc:spChg>
        <pc:picChg chg="add mod">
          <ac:chgData name="Guangpu Li" userId="a9ffafd1-861d-4b38-b633-c19304a1f8fb" providerId="ADAL" clId="{4C830F57-30B3-481E-98AD-39489010C9B5}" dt="2019-10-08T00:58:39.789" v="5148" actId="1076"/>
          <ac:picMkLst>
            <pc:docMk/>
            <pc:sldMk cId="785795821" sldId="256"/>
            <ac:picMk id="1026" creationId="{0A40655F-C376-4028-B248-03EE8D6A87B6}"/>
          </ac:picMkLst>
        </pc:picChg>
        <pc:picChg chg="add del mod">
          <ac:chgData name="Guangpu Li" userId="a9ffafd1-861d-4b38-b633-c19304a1f8fb" providerId="ADAL" clId="{4C830F57-30B3-481E-98AD-39489010C9B5}" dt="2019-10-04T01:32:39.713" v="90" actId="478"/>
          <ac:picMkLst>
            <pc:docMk/>
            <pc:sldMk cId="785795821" sldId="256"/>
            <ac:picMk id="1028" creationId="{4EF5BE81-88C8-4370-AD51-B601C355380F}"/>
          </ac:picMkLst>
        </pc:picChg>
        <pc:picChg chg="add del mod">
          <ac:chgData name="Guangpu Li" userId="a9ffafd1-861d-4b38-b633-c19304a1f8fb" providerId="ADAL" clId="{4C830F57-30B3-481E-98AD-39489010C9B5}" dt="2019-10-04T01:32:53.616" v="95" actId="478"/>
          <ac:picMkLst>
            <pc:docMk/>
            <pc:sldMk cId="785795821" sldId="256"/>
            <ac:picMk id="1030" creationId="{E9AACBBA-73EC-481B-9F90-654C785925DA}"/>
          </ac:picMkLst>
        </pc:picChg>
        <pc:picChg chg="add mod">
          <ac:chgData name="Guangpu Li" userId="a9ffafd1-861d-4b38-b633-c19304a1f8fb" providerId="ADAL" clId="{4C830F57-30B3-481E-98AD-39489010C9B5}" dt="2019-10-08T00:58:43.300" v="5149" actId="1076"/>
          <ac:picMkLst>
            <pc:docMk/>
            <pc:sldMk cId="785795821" sldId="256"/>
            <ac:picMk id="1032" creationId="{F4A92A14-A677-465B-A92B-2F75DDB1878D}"/>
          </ac:picMkLst>
        </pc:picChg>
        <pc:picChg chg="add mod">
          <ac:chgData name="Guangpu Li" userId="a9ffafd1-861d-4b38-b633-c19304a1f8fb" providerId="ADAL" clId="{4C830F57-30B3-481E-98AD-39489010C9B5}" dt="2019-10-08T00:58:27.188" v="5143" actId="1076"/>
          <ac:picMkLst>
            <pc:docMk/>
            <pc:sldMk cId="785795821" sldId="256"/>
            <ac:picMk id="1034" creationId="{7526C5F0-32E6-4BCA-B47D-EEB71E582B8B}"/>
          </ac:picMkLst>
        </pc:picChg>
      </pc:sldChg>
      <pc:sldChg chg="modSp add del ord modNotesTx">
        <pc:chgData name="Guangpu Li" userId="a9ffafd1-861d-4b38-b633-c19304a1f8fb" providerId="ADAL" clId="{4C830F57-30B3-481E-98AD-39489010C9B5}" dt="2019-10-13T22:25:15.990" v="13488" actId="2696"/>
        <pc:sldMkLst>
          <pc:docMk/>
          <pc:sldMk cId="4164947797" sldId="257"/>
        </pc:sldMkLst>
        <pc:spChg chg="mod">
          <ac:chgData name="Guangpu Li" userId="a9ffafd1-861d-4b38-b633-c19304a1f8fb" providerId="ADAL" clId="{4C830F57-30B3-481E-98AD-39489010C9B5}" dt="2019-10-04T04:11:38.089" v="581"/>
          <ac:spMkLst>
            <pc:docMk/>
            <pc:sldMk cId="4164947797" sldId="257"/>
            <ac:spMk id="2" creationId="{0C069730-3B39-4CFD-BEB7-80C91C89D6B6}"/>
          </ac:spMkLst>
        </pc:spChg>
        <pc:spChg chg="mod">
          <ac:chgData name="Guangpu Li" userId="a9ffafd1-861d-4b38-b633-c19304a1f8fb" providerId="ADAL" clId="{4C830F57-30B3-481E-98AD-39489010C9B5}" dt="2019-10-10T03:05:19.537" v="10528" actId="20577"/>
          <ac:spMkLst>
            <pc:docMk/>
            <pc:sldMk cId="4164947797" sldId="257"/>
            <ac:spMk id="3" creationId="{06F4EC58-5440-4FCE-82DB-E1EE87A7EDBD}"/>
          </ac:spMkLst>
        </pc:spChg>
      </pc:sldChg>
      <pc:sldChg chg="addSp delSp modSp add del ord modAnim modCm">
        <pc:chgData name="Guangpu Li" userId="a9ffafd1-861d-4b38-b633-c19304a1f8fb" providerId="ADAL" clId="{4C830F57-30B3-481E-98AD-39489010C9B5}" dt="2019-10-13T22:25:16.094" v="13500" actId="2696"/>
        <pc:sldMkLst>
          <pc:docMk/>
          <pc:sldMk cId="1123680507" sldId="258"/>
        </pc:sldMkLst>
        <pc:spChg chg="mod">
          <ac:chgData name="Guangpu Li" userId="a9ffafd1-861d-4b38-b633-c19304a1f8fb" providerId="ADAL" clId="{4C830F57-30B3-481E-98AD-39489010C9B5}" dt="2019-10-10T03:14:28.346" v="10569" actId="20577"/>
          <ac:spMkLst>
            <pc:docMk/>
            <pc:sldMk cId="1123680507" sldId="258"/>
            <ac:spMk id="2" creationId="{0DC64EB2-766D-41A7-8605-13001D9A1E78}"/>
          </ac:spMkLst>
        </pc:spChg>
        <pc:spChg chg="add del mod">
          <ac:chgData name="Guangpu Li" userId="a9ffafd1-861d-4b38-b633-c19304a1f8fb" providerId="ADAL" clId="{4C830F57-30B3-481E-98AD-39489010C9B5}" dt="2019-10-06T02:43:31.922" v="1823" actId="478"/>
          <ac:spMkLst>
            <pc:docMk/>
            <pc:sldMk cId="1123680507" sldId="258"/>
            <ac:spMk id="3" creationId="{18E221AC-621B-454A-A477-BCAC15A0B43E}"/>
          </ac:spMkLst>
        </pc:spChg>
        <pc:spChg chg="del">
          <ac:chgData name="Guangpu Li" userId="a9ffafd1-861d-4b38-b633-c19304a1f8fb" providerId="ADAL" clId="{4C830F57-30B3-481E-98AD-39489010C9B5}" dt="2019-10-04T02:05:13.695" v="249" actId="478"/>
          <ac:spMkLst>
            <pc:docMk/>
            <pc:sldMk cId="1123680507" sldId="258"/>
            <ac:spMk id="3" creationId="{419E0600-6ED1-4B01-A17F-98DAE475CB05}"/>
          </ac:spMkLst>
        </pc:spChg>
        <pc:picChg chg="add mod">
          <ac:chgData name="Guangpu Li" userId="a9ffafd1-861d-4b38-b633-c19304a1f8fb" providerId="ADAL" clId="{4C830F57-30B3-481E-98AD-39489010C9B5}" dt="2019-10-06T20:14:56.554" v="2920" actId="1076"/>
          <ac:picMkLst>
            <pc:docMk/>
            <pc:sldMk cId="1123680507" sldId="258"/>
            <ac:picMk id="1026" creationId="{D1A88B64-39FC-4D64-A08A-572B761A35DC}"/>
          </ac:picMkLst>
        </pc:picChg>
        <pc:picChg chg="add mod">
          <ac:chgData name="Guangpu Li" userId="a9ffafd1-861d-4b38-b633-c19304a1f8fb" providerId="ADAL" clId="{4C830F57-30B3-481E-98AD-39489010C9B5}" dt="2019-10-06T20:14:56.554" v="2920" actId="1076"/>
          <ac:picMkLst>
            <pc:docMk/>
            <pc:sldMk cId="1123680507" sldId="258"/>
            <ac:picMk id="1028" creationId="{11571F56-F6EC-4A0E-BE35-5C85A42B0B01}"/>
          </ac:picMkLst>
        </pc:picChg>
        <pc:picChg chg="add mod">
          <ac:chgData name="Guangpu Li" userId="a9ffafd1-861d-4b38-b633-c19304a1f8fb" providerId="ADAL" clId="{4C830F57-30B3-481E-98AD-39489010C9B5}" dt="2019-10-06T20:14:56.554" v="2920" actId="1076"/>
          <ac:picMkLst>
            <pc:docMk/>
            <pc:sldMk cId="1123680507" sldId="258"/>
            <ac:picMk id="1030" creationId="{61ADEF76-F64E-4940-8265-8EC5B1428331}"/>
          </ac:picMkLst>
        </pc:picChg>
        <pc:picChg chg="add mod">
          <ac:chgData name="Guangpu Li" userId="a9ffafd1-861d-4b38-b633-c19304a1f8fb" providerId="ADAL" clId="{4C830F57-30B3-481E-98AD-39489010C9B5}" dt="2019-10-06T20:15:01.827" v="2921" actId="1076"/>
          <ac:picMkLst>
            <pc:docMk/>
            <pc:sldMk cId="1123680507" sldId="258"/>
            <ac:picMk id="1032" creationId="{15F08AC8-4D1D-4CA2-9B1A-23EEACCFE98F}"/>
          </ac:picMkLst>
        </pc:picChg>
        <pc:picChg chg="add mod">
          <ac:chgData name="Guangpu Li" userId="a9ffafd1-861d-4b38-b633-c19304a1f8fb" providerId="ADAL" clId="{4C830F57-30B3-481E-98AD-39489010C9B5}" dt="2019-10-06T20:18:56.860" v="2924" actId="14100"/>
          <ac:picMkLst>
            <pc:docMk/>
            <pc:sldMk cId="1123680507" sldId="258"/>
            <ac:picMk id="1034" creationId="{C60A0B2D-E6D6-440C-98CB-628BB437704B}"/>
          </ac:picMkLst>
        </pc:picChg>
        <pc:picChg chg="add mod">
          <ac:chgData name="Guangpu Li" userId="a9ffafd1-861d-4b38-b633-c19304a1f8fb" providerId="ADAL" clId="{4C830F57-30B3-481E-98AD-39489010C9B5}" dt="2019-10-06T20:09:40.706" v="2905" actId="14100"/>
          <ac:picMkLst>
            <pc:docMk/>
            <pc:sldMk cId="1123680507" sldId="258"/>
            <ac:picMk id="1036" creationId="{E2093262-65EF-43BB-BAB9-C7E5101623A8}"/>
          </ac:picMkLst>
        </pc:picChg>
        <pc:picChg chg="add mod">
          <ac:chgData name="Guangpu Li" userId="a9ffafd1-861d-4b38-b633-c19304a1f8fb" providerId="ADAL" clId="{4C830F57-30B3-481E-98AD-39489010C9B5}" dt="2019-10-06T20:10:27.533" v="2916" actId="1076"/>
          <ac:picMkLst>
            <pc:docMk/>
            <pc:sldMk cId="1123680507" sldId="258"/>
            <ac:picMk id="1038" creationId="{DC9ED909-B056-4ADC-AE14-1E5CA321C9FF}"/>
          </ac:picMkLst>
        </pc:picChg>
        <pc:picChg chg="add mod">
          <ac:chgData name="Guangpu Li" userId="a9ffafd1-861d-4b38-b633-c19304a1f8fb" providerId="ADAL" clId="{4C830F57-30B3-481E-98AD-39489010C9B5}" dt="2019-10-06T20:14:45.040" v="2919" actId="1076"/>
          <ac:picMkLst>
            <pc:docMk/>
            <pc:sldMk cId="1123680507" sldId="258"/>
            <ac:picMk id="1040" creationId="{18994484-7CD4-4EC4-86FC-0C308D225CFB}"/>
          </ac:picMkLst>
        </pc:picChg>
        <pc:picChg chg="add mod">
          <ac:chgData name="Guangpu Li" userId="a9ffafd1-861d-4b38-b633-c19304a1f8fb" providerId="ADAL" clId="{4C830F57-30B3-481E-98AD-39489010C9B5}" dt="2019-10-06T20:21:18.549" v="2937" actId="1076"/>
          <ac:picMkLst>
            <pc:docMk/>
            <pc:sldMk cId="1123680507" sldId="258"/>
            <ac:picMk id="1042" creationId="{760B9988-1253-4094-873A-A52BBBD60D72}"/>
          </ac:picMkLst>
        </pc:picChg>
      </pc:sldChg>
      <pc:sldChg chg="addSp delSp modSp add del ord modNotesTx">
        <pc:chgData name="Guangpu Li" userId="a9ffafd1-861d-4b38-b633-c19304a1f8fb" providerId="ADAL" clId="{4C830F57-30B3-481E-98AD-39489010C9B5}" dt="2019-10-06T03:28:28.150" v="2407" actId="2696"/>
        <pc:sldMkLst>
          <pc:docMk/>
          <pc:sldMk cId="3034381177" sldId="259"/>
        </pc:sldMkLst>
        <pc:spChg chg="del">
          <ac:chgData name="Guangpu Li" userId="a9ffafd1-861d-4b38-b633-c19304a1f8fb" providerId="ADAL" clId="{4C830F57-30B3-481E-98AD-39489010C9B5}" dt="2019-10-04T15:52:01.160" v="1374" actId="478"/>
          <ac:spMkLst>
            <pc:docMk/>
            <pc:sldMk cId="3034381177" sldId="259"/>
            <ac:spMk id="2" creationId="{D80EE40A-A480-4FC6-BB79-801A453CFCAF}"/>
          </ac:spMkLst>
        </pc:spChg>
        <pc:spChg chg="del">
          <ac:chgData name="Guangpu Li" userId="a9ffafd1-861d-4b38-b633-c19304a1f8fb" providerId="ADAL" clId="{4C830F57-30B3-481E-98AD-39489010C9B5}" dt="2019-10-04T15:51:58.336" v="1373" actId="478"/>
          <ac:spMkLst>
            <pc:docMk/>
            <pc:sldMk cId="3034381177" sldId="259"/>
            <ac:spMk id="3" creationId="{5E16A8E1-7DF6-43B5-BB65-D8CB45D16C6D}"/>
          </ac:spMkLst>
        </pc:spChg>
        <pc:spChg chg="add">
          <ac:chgData name="Guangpu Li" userId="a9ffafd1-861d-4b38-b633-c19304a1f8fb" providerId="ADAL" clId="{4C830F57-30B3-481E-98AD-39489010C9B5}" dt="2019-10-04T15:51:54.937" v="1372"/>
          <ac:spMkLst>
            <pc:docMk/>
            <pc:sldMk cId="3034381177" sldId="259"/>
            <ac:spMk id="4" creationId="{3CEAB98F-8D3F-4792-AEE2-190F6523E6C7}"/>
          </ac:spMkLst>
        </pc:spChg>
        <pc:spChg chg="add mod">
          <ac:chgData name="Guangpu Li" userId="a9ffafd1-861d-4b38-b633-c19304a1f8fb" providerId="ADAL" clId="{4C830F57-30B3-481E-98AD-39489010C9B5}" dt="2019-10-04T15:58:09.023" v="1397" actId="20577"/>
          <ac:spMkLst>
            <pc:docMk/>
            <pc:sldMk cId="3034381177" sldId="259"/>
            <ac:spMk id="5" creationId="{82C7B6C7-76A0-41A2-B3E8-210BA04CF852}"/>
          </ac:spMkLst>
        </pc:spChg>
      </pc:sldChg>
      <pc:sldChg chg="addSp add del">
        <pc:chgData name="Guangpu Li" userId="a9ffafd1-861d-4b38-b633-c19304a1f8fb" providerId="ADAL" clId="{4C830F57-30B3-481E-98AD-39489010C9B5}" dt="2019-10-13T22:25:16.017" v="13492" actId="2696"/>
        <pc:sldMkLst>
          <pc:docMk/>
          <pc:sldMk cId="2259869248" sldId="260"/>
        </pc:sldMkLst>
        <pc:picChg chg="add">
          <ac:chgData name="Guangpu Li" userId="a9ffafd1-861d-4b38-b633-c19304a1f8fb" providerId="ADAL" clId="{4C830F57-30B3-481E-98AD-39489010C9B5}" dt="2019-10-06T20:59:21.140" v="3263"/>
          <ac:picMkLst>
            <pc:docMk/>
            <pc:sldMk cId="2259869248" sldId="260"/>
            <ac:picMk id="4" creationId="{B117572A-2405-4C8B-9AED-92585E77D9E0}"/>
          </ac:picMkLst>
        </pc:picChg>
      </pc:sldChg>
      <pc:sldChg chg="addSp modSp add del">
        <pc:chgData name="Guangpu Li" userId="a9ffafd1-861d-4b38-b633-c19304a1f8fb" providerId="ADAL" clId="{4C830F57-30B3-481E-98AD-39489010C9B5}" dt="2019-10-06T03:28:27.269" v="2406" actId="2696"/>
        <pc:sldMkLst>
          <pc:docMk/>
          <pc:sldMk cId="1666697220" sldId="261"/>
        </pc:sldMkLst>
        <pc:spChg chg="mod">
          <ac:chgData name="Guangpu Li" userId="a9ffafd1-861d-4b38-b633-c19304a1f8fb" providerId="ADAL" clId="{4C830F57-30B3-481E-98AD-39489010C9B5}" dt="2019-10-04T15:02:05.902" v="773" actId="20577"/>
          <ac:spMkLst>
            <pc:docMk/>
            <pc:sldMk cId="1666697220" sldId="261"/>
            <ac:spMk id="2" creationId="{0DC64EB2-766D-41A7-8605-13001D9A1E78}"/>
          </ac:spMkLst>
        </pc:spChg>
        <pc:spChg chg="add mod">
          <ac:chgData name="Guangpu Li" userId="a9ffafd1-861d-4b38-b633-c19304a1f8fb" providerId="ADAL" clId="{4C830F57-30B3-481E-98AD-39489010C9B5}" dt="2019-10-04T15:31:30.481" v="1163" actId="1076"/>
          <ac:spMkLst>
            <pc:docMk/>
            <pc:sldMk cId="1666697220" sldId="261"/>
            <ac:spMk id="3" creationId="{AC848817-4478-425E-9D17-0A1CD414805D}"/>
          </ac:spMkLst>
        </pc:spChg>
      </pc:sldChg>
      <pc:sldChg chg="addSp modSp add del">
        <pc:chgData name="Guangpu Li" userId="a9ffafd1-861d-4b38-b633-c19304a1f8fb" providerId="ADAL" clId="{4C830F57-30B3-481E-98AD-39489010C9B5}" dt="2019-10-06T03:41:48.770" v="2499" actId="2696"/>
        <pc:sldMkLst>
          <pc:docMk/>
          <pc:sldMk cId="2997745725" sldId="262"/>
        </pc:sldMkLst>
        <pc:spChg chg="mod">
          <ac:chgData name="Guangpu Li" userId="a9ffafd1-861d-4b38-b633-c19304a1f8fb" providerId="ADAL" clId="{4C830F57-30B3-481E-98AD-39489010C9B5}" dt="2019-10-04T15:02:14.732" v="778" actId="20577"/>
          <ac:spMkLst>
            <pc:docMk/>
            <pc:sldMk cId="2997745725" sldId="262"/>
            <ac:spMk id="2" creationId="{0DC64EB2-766D-41A7-8605-13001D9A1E78}"/>
          </ac:spMkLst>
        </pc:spChg>
        <pc:spChg chg="add mod">
          <ac:chgData name="Guangpu Li" userId="a9ffafd1-861d-4b38-b633-c19304a1f8fb" providerId="ADAL" clId="{4C830F57-30B3-481E-98AD-39489010C9B5}" dt="2019-10-04T02:53:14.992" v="502" actId="1076"/>
          <ac:spMkLst>
            <pc:docMk/>
            <pc:sldMk cId="2997745725" sldId="262"/>
            <ac:spMk id="3" creationId="{E9218B3D-5E3F-4A66-959F-6897289EF884}"/>
          </ac:spMkLst>
        </pc:spChg>
        <pc:spChg chg="add mod">
          <ac:chgData name="Guangpu Li" userId="a9ffafd1-861d-4b38-b633-c19304a1f8fb" providerId="ADAL" clId="{4C830F57-30B3-481E-98AD-39489010C9B5}" dt="2019-10-04T02:53:12.663" v="501" actId="1076"/>
          <ac:spMkLst>
            <pc:docMk/>
            <pc:sldMk cId="2997745725" sldId="262"/>
            <ac:spMk id="4" creationId="{B62B5EAE-AA1B-4A1C-A38E-1AA128F65AEC}"/>
          </ac:spMkLst>
        </pc:spChg>
        <pc:spChg chg="add mod">
          <ac:chgData name="Guangpu Li" userId="a9ffafd1-861d-4b38-b633-c19304a1f8fb" providerId="ADAL" clId="{4C830F57-30B3-481E-98AD-39489010C9B5}" dt="2019-10-04T02:34:56.541" v="399" actId="1076"/>
          <ac:spMkLst>
            <pc:docMk/>
            <pc:sldMk cId="2997745725" sldId="262"/>
            <ac:spMk id="5" creationId="{8615D4DC-76A7-4152-9796-278ACF3C3567}"/>
          </ac:spMkLst>
        </pc:spChg>
      </pc:sldChg>
      <pc:sldChg chg="add del">
        <pc:chgData name="Guangpu Li" userId="a9ffafd1-861d-4b38-b633-c19304a1f8fb" providerId="ADAL" clId="{4C830F57-30B3-481E-98AD-39489010C9B5}" dt="2019-10-13T22:25:16.114" v="13502" actId="2696"/>
        <pc:sldMkLst>
          <pc:docMk/>
          <pc:sldMk cId="1489920706" sldId="263"/>
        </pc:sldMkLst>
      </pc:sldChg>
      <pc:sldChg chg="addSp delSp modSp add del ord modAnim modNotesTx">
        <pc:chgData name="Guangpu Li" userId="a9ffafd1-861d-4b38-b633-c19304a1f8fb" providerId="ADAL" clId="{4C830F57-30B3-481E-98AD-39489010C9B5}" dt="2019-10-12T15:53:52.364" v="11074" actId="2696"/>
        <pc:sldMkLst>
          <pc:docMk/>
          <pc:sldMk cId="2820722335" sldId="263"/>
        </pc:sldMkLst>
        <pc:spChg chg="mod">
          <ac:chgData name="Guangpu Li" userId="a9ffafd1-861d-4b38-b633-c19304a1f8fb" providerId="ADAL" clId="{4C830F57-30B3-481E-98AD-39489010C9B5}" dt="2019-10-07T04:00:33.251" v="5048" actId="20577"/>
          <ac:spMkLst>
            <pc:docMk/>
            <pc:sldMk cId="2820722335" sldId="263"/>
            <ac:spMk id="2" creationId="{0DC64EB2-766D-41A7-8605-13001D9A1E78}"/>
          </ac:spMkLst>
        </pc:spChg>
        <pc:spChg chg="add del mod">
          <ac:chgData name="Guangpu Li" userId="a9ffafd1-861d-4b38-b633-c19304a1f8fb" providerId="ADAL" clId="{4C830F57-30B3-481E-98AD-39489010C9B5}" dt="2019-10-07T00:56:55.013" v="4040"/>
          <ac:spMkLst>
            <pc:docMk/>
            <pc:sldMk cId="2820722335" sldId="263"/>
            <ac:spMk id="3" creationId="{C04C2774-41A4-4DDE-8243-89F3368A9831}"/>
          </ac:spMkLst>
        </pc:spChg>
        <pc:spChg chg="add del mod">
          <ac:chgData name="Guangpu Li" userId="a9ffafd1-861d-4b38-b633-c19304a1f8fb" providerId="ADAL" clId="{4C830F57-30B3-481E-98AD-39489010C9B5}" dt="2019-10-07T00:56:55.012" v="4038"/>
          <ac:spMkLst>
            <pc:docMk/>
            <pc:sldMk cId="2820722335" sldId="263"/>
            <ac:spMk id="4" creationId="{B16DF061-FBEC-426E-AB2B-3BA893E07836}"/>
          </ac:spMkLst>
        </pc:spChg>
        <pc:spChg chg="add mod">
          <ac:chgData name="Guangpu Li" userId="a9ffafd1-861d-4b38-b633-c19304a1f8fb" providerId="ADAL" clId="{4C830F57-30B3-481E-98AD-39489010C9B5}" dt="2019-10-09T20:40:28.689" v="8032" actId="1076"/>
          <ac:spMkLst>
            <pc:docMk/>
            <pc:sldMk cId="2820722335" sldId="263"/>
            <ac:spMk id="4" creationId="{BD1DC1EE-1818-4450-B528-4AC93C04E849}"/>
          </ac:spMkLst>
        </pc:spChg>
        <pc:spChg chg="add del mod">
          <ac:chgData name="Guangpu Li" userId="a9ffafd1-861d-4b38-b633-c19304a1f8fb" providerId="ADAL" clId="{4C830F57-30B3-481E-98AD-39489010C9B5}" dt="2019-10-07T00:56:55.011" v="4036"/>
          <ac:spMkLst>
            <pc:docMk/>
            <pc:sldMk cId="2820722335" sldId="263"/>
            <ac:spMk id="5" creationId="{7E3FC71D-52EF-4F5D-A59A-BAD3A204B41B}"/>
          </ac:spMkLst>
        </pc:spChg>
        <pc:spChg chg="add mod">
          <ac:chgData name="Guangpu Li" userId="a9ffafd1-861d-4b38-b633-c19304a1f8fb" providerId="ADAL" clId="{4C830F57-30B3-481E-98AD-39489010C9B5}" dt="2019-10-09T20:40:28.689" v="8032" actId="1076"/>
          <ac:spMkLst>
            <pc:docMk/>
            <pc:sldMk cId="2820722335" sldId="263"/>
            <ac:spMk id="5" creationId="{D22AE730-930A-454D-9126-3381155E489A}"/>
          </ac:spMkLst>
        </pc:spChg>
        <pc:spChg chg="add del mod">
          <ac:chgData name="Guangpu Li" userId="a9ffafd1-861d-4b38-b633-c19304a1f8fb" providerId="ADAL" clId="{4C830F57-30B3-481E-98AD-39489010C9B5}" dt="2019-10-09T04:11:31.594" v="7858" actId="478"/>
          <ac:spMkLst>
            <pc:docMk/>
            <pc:sldMk cId="2820722335" sldId="263"/>
            <ac:spMk id="6" creationId="{734106A0-4839-4286-8990-E8D29B9F0CA7}"/>
          </ac:spMkLst>
        </pc:spChg>
        <pc:spChg chg="add del mod">
          <ac:chgData name="Guangpu Li" userId="a9ffafd1-861d-4b38-b633-c19304a1f8fb" providerId="ADAL" clId="{4C830F57-30B3-481E-98AD-39489010C9B5}" dt="2019-10-07T01:02:23.801" v="4090" actId="478"/>
          <ac:spMkLst>
            <pc:docMk/>
            <pc:sldMk cId="2820722335" sldId="263"/>
            <ac:spMk id="7" creationId="{FC5CCBDD-7816-47E0-B3D7-A56F43843232}"/>
          </ac:spMkLst>
        </pc:spChg>
        <pc:spChg chg="add mod">
          <ac:chgData name="Guangpu Li" userId="a9ffafd1-861d-4b38-b633-c19304a1f8fb" providerId="ADAL" clId="{4C830F57-30B3-481E-98AD-39489010C9B5}" dt="2019-10-09T20:40:28.689" v="8032" actId="1076"/>
          <ac:spMkLst>
            <pc:docMk/>
            <pc:sldMk cId="2820722335" sldId="263"/>
            <ac:spMk id="8" creationId="{EA8EC841-21E0-4FCA-B7F9-EC7A0A705B14}"/>
          </ac:spMkLst>
        </pc:spChg>
        <pc:spChg chg="add del mod">
          <ac:chgData name="Guangpu Li" userId="a9ffafd1-861d-4b38-b633-c19304a1f8fb" providerId="ADAL" clId="{4C830F57-30B3-481E-98AD-39489010C9B5}" dt="2019-10-09T04:11:33.816" v="7860" actId="478"/>
          <ac:spMkLst>
            <pc:docMk/>
            <pc:sldMk cId="2820722335" sldId="263"/>
            <ac:spMk id="10" creationId="{F455776A-1231-4282-B447-DE3194CB0EC3}"/>
          </ac:spMkLst>
        </pc:spChg>
        <pc:spChg chg="add del mod">
          <ac:chgData name="Guangpu Li" userId="a9ffafd1-861d-4b38-b633-c19304a1f8fb" providerId="ADAL" clId="{4C830F57-30B3-481E-98AD-39489010C9B5}" dt="2019-10-07T01:02:23.801" v="4090" actId="478"/>
          <ac:spMkLst>
            <pc:docMk/>
            <pc:sldMk cId="2820722335" sldId="263"/>
            <ac:spMk id="11" creationId="{02BF81D7-08C3-402E-A691-811D9B7D78C5}"/>
          </ac:spMkLst>
        </pc:spChg>
        <pc:spChg chg="add mod">
          <ac:chgData name="Guangpu Li" userId="a9ffafd1-861d-4b38-b633-c19304a1f8fb" providerId="ADAL" clId="{4C830F57-30B3-481E-98AD-39489010C9B5}" dt="2019-10-09T20:34:41.985" v="8006" actId="20577"/>
          <ac:spMkLst>
            <pc:docMk/>
            <pc:sldMk cId="2820722335" sldId="263"/>
            <ac:spMk id="11" creationId="{F6686C00-ABC4-40B3-9BE5-0CA01CC22FE2}"/>
          </ac:spMkLst>
        </pc:spChg>
        <pc:spChg chg="add del mod">
          <ac:chgData name="Guangpu Li" userId="a9ffafd1-861d-4b38-b633-c19304a1f8fb" providerId="ADAL" clId="{4C830F57-30B3-481E-98AD-39489010C9B5}" dt="2019-10-09T04:11:33.088" v="7859" actId="478"/>
          <ac:spMkLst>
            <pc:docMk/>
            <pc:sldMk cId="2820722335" sldId="263"/>
            <ac:spMk id="12" creationId="{D7C3F35E-23AD-48E0-922D-95F66070B14D}"/>
          </ac:spMkLst>
        </pc:spChg>
        <pc:spChg chg="add mod">
          <ac:chgData name="Guangpu Li" userId="a9ffafd1-861d-4b38-b633-c19304a1f8fb" providerId="ADAL" clId="{4C830F57-30B3-481E-98AD-39489010C9B5}" dt="2019-10-09T20:40:28.689" v="8032" actId="1076"/>
          <ac:spMkLst>
            <pc:docMk/>
            <pc:sldMk cId="2820722335" sldId="263"/>
            <ac:spMk id="13" creationId="{450D391E-0178-49EE-AAC8-4EE875D49328}"/>
          </ac:spMkLst>
        </pc:spChg>
        <pc:spChg chg="add del mod">
          <ac:chgData name="Guangpu Li" userId="a9ffafd1-861d-4b38-b633-c19304a1f8fb" providerId="ADAL" clId="{4C830F57-30B3-481E-98AD-39489010C9B5}" dt="2019-10-09T04:11:31.594" v="7858" actId="478"/>
          <ac:spMkLst>
            <pc:docMk/>
            <pc:sldMk cId="2820722335" sldId="263"/>
            <ac:spMk id="13" creationId="{E4794928-8E1A-491F-8F93-8EF06034A50F}"/>
          </ac:spMkLst>
        </pc:spChg>
        <pc:spChg chg="add del mod">
          <ac:chgData name="Guangpu Li" userId="a9ffafd1-861d-4b38-b633-c19304a1f8fb" providerId="ADAL" clId="{4C830F57-30B3-481E-98AD-39489010C9B5}" dt="2019-10-09T04:11:31.594" v="7858" actId="478"/>
          <ac:spMkLst>
            <pc:docMk/>
            <pc:sldMk cId="2820722335" sldId="263"/>
            <ac:spMk id="14" creationId="{4936140F-5C63-4769-A6BC-39875BB22AE6}"/>
          </ac:spMkLst>
        </pc:spChg>
        <pc:spChg chg="add mod">
          <ac:chgData name="Guangpu Li" userId="a9ffafd1-861d-4b38-b633-c19304a1f8fb" providerId="ADAL" clId="{4C830F57-30B3-481E-98AD-39489010C9B5}" dt="2019-10-09T20:40:28.689" v="8032" actId="1076"/>
          <ac:spMkLst>
            <pc:docMk/>
            <pc:sldMk cId="2820722335" sldId="263"/>
            <ac:spMk id="14" creationId="{C7863F18-AF11-48E9-BD6E-E2060D0F2642}"/>
          </ac:spMkLst>
        </pc:spChg>
        <pc:spChg chg="add mod">
          <ac:chgData name="Guangpu Li" userId="a9ffafd1-861d-4b38-b633-c19304a1f8fb" providerId="ADAL" clId="{4C830F57-30B3-481E-98AD-39489010C9B5}" dt="2019-10-09T20:40:28.689" v="8032" actId="1076"/>
          <ac:spMkLst>
            <pc:docMk/>
            <pc:sldMk cId="2820722335" sldId="263"/>
            <ac:spMk id="15" creationId="{D0628E6D-D4B8-4CE5-9F85-46EEDEF3D74C}"/>
          </ac:spMkLst>
        </pc:spChg>
        <pc:graphicFrameChg chg="add del mod modGraphic">
          <ac:chgData name="Guangpu Li" userId="a9ffafd1-861d-4b38-b633-c19304a1f8fb" providerId="ADAL" clId="{4C830F57-30B3-481E-98AD-39489010C9B5}" dt="2019-10-09T04:11:35.643" v="7861" actId="478"/>
          <ac:graphicFrameMkLst>
            <pc:docMk/>
            <pc:sldMk cId="2820722335" sldId="263"/>
            <ac:graphicFrameMk id="15" creationId="{D62F6F3B-F3F1-4419-9477-C1F733C724F6}"/>
          </ac:graphicFrameMkLst>
        </pc:graphicFrameChg>
        <pc:cxnChg chg="add mod">
          <ac:chgData name="Guangpu Li" userId="a9ffafd1-861d-4b38-b633-c19304a1f8fb" providerId="ADAL" clId="{4C830F57-30B3-481E-98AD-39489010C9B5}" dt="2019-10-09T20:41:43.766" v="8046" actId="1076"/>
          <ac:cxnSpMkLst>
            <pc:docMk/>
            <pc:sldMk cId="2820722335" sldId="263"/>
            <ac:cxnSpMk id="6" creationId="{C068B77B-4336-4B62-8FFD-E4D167B9B099}"/>
          </ac:cxnSpMkLst>
        </pc:cxnChg>
        <pc:cxnChg chg="add mod">
          <ac:chgData name="Guangpu Li" userId="a9ffafd1-861d-4b38-b633-c19304a1f8fb" providerId="ADAL" clId="{4C830F57-30B3-481E-98AD-39489010C9B5}" dt="2019-10-09T20:40:28.689" v="8032" actId="1076"/>
          <ac:cxnSpMkLst>
            <pc:docMk/>
            <pc:sldMk cId="2820722335" sldId="263"/>
            <ac:cxnSpMk id="7" creationId="{78954D13-8DF1-40CC-AA56-8283F43A5EA6}"/>
          </ac:cxnSpMkLst>
        </pc:cxnChg>
        <pc:cxnChg chg="add del mod">
          <ac:chgData name="Guangpu Li" userId="a9ffafd1-861d-4b38-b633-c19304a1f8fb" providerId="ADAL" clId="{4C830F57-30B3-481E-98AD-39489010C9B5}" dt="2019-10-09T04:11:31.594" v="7858" actId="478"/>
          <ac:cxnSpMkLst>
            <pc:docMk/>
            <pc:sldMk cId="2820722335" sldId="263"/>
            <ac:cxnSpMk id="8" creationId="{5DFF3EFF-AEA1-446B-9793-69CC6F2953FC}"/>
          </ac:cxnSpMkLst>
        </pc:cxnChg>
        <pc:cxnChg chg="add del mod">
          <ac:chgData name="Guangpu Li" userId="a9ffafd1-861d-4b38-b633-c19304a1f8fb" providerId="ADAL" clId="{4C830F57-30B3-481E-98AD-39489010C9B5}" dt="2019-10-07T01:02:23.801" v="4090" actId="478"/>
          <ac:cxnSpMkLst>
            <pc:docMk/>
            <pc:sldMk cId="2820722335" sldId="263"/>
            <ac:cxnSpMk id="9" creationId="{427032EB-A5CF-44F0-B76F-ED9640072FE7}"/>
          </ac:cxnSpMkLst>
        </pc:cxnChg>
        <pc:cxnChg chg="add del mod">
          <ac:chgData name="Guangpu Li" userId="a9ffafd1-861d-4b38-b633-c19304a1f8fb" providerId="ADAL" clId="{4C830F57-30B3-481E-98AD-39489010C9B5}" dt="2019-10-09T04:11:31.594" v="7858" actId="478"/>
          <ac:cxnSpMkLst>
            <pc:docMk/>
            <pc:sldMk cId="2820722335" sldId="263"/>
            <ac:cxnSpMk id="18" creationId="{53B4B30A-CB4B-4AB8-BDFA-1496509B55D9}"/>
          </ac:cxnSpMkLst>
        </pc:cxnChg>
      </pc:sldChg>
      <pc:sldChg chg="addSp delSp modSp add del ord modAnim modCm modNotesTx">
        <pc:chgData name="Guangpu Li" userId="a9ffafd1-861d-4b38-b633-c19304a1f8fb" providerId="ADAL" clId="{4C830F57-30B3-481E-98AD-39489010C9B5}" dt="2019-10-12T15:53:52.391" v="11077" actId="2696"/>
        <pc:sldMkLst>
          <pc:docMk/>
          <pc:sldMk cId="527127150" sldId="264"/>
        </pc:sldMkLst>
        <pc:spChg chg="mod">
          <ac:chgData name="Guangpu Li" userId="a9ffafd1-861d-4b38-b633-c19304a1f8fb" providerId="ADAL" clId="{4C830F57-30B3-481E-98AD-39489010C9B5}" dt="2019-10-10T03:09:28.231" v="10535" actId="20577"/>
          <ac:spMkLst>
            <pc:docMk/>
            <pc:sldMk cId="527127150" sldId="264"/>
            <ac:spMk id="2" creationId="{0DC64EB2-766D-41A7-8605-13001D9A1E78}"/>
          </ac:spMkLst>
        </pc:spChg>
        <pc:spChg chg="add del">
          <ac:chgData name="Guangpu Li" userId="a9ffafd1-861d-4b38-b633-c19304a1f8fb" providerId="ADAL" clId="{4C830F57-30B3-481E-98AD-39489010C9B5}" dt="2019-10-04T03:56:09.166" v="553" actId="478"/>
          <ac:spMkLst>
            <pc:docMk/>
            <pc:sldMk cId="527127150" sldId="264"/>
            <ac:spMk id="3" creationId="{6C503668-8E01-401B-968C-0CD4338B64BA}"/>
          </ac:spMkLst>
        </pc:spChg>
        <pc:spChg chg="add del mod">
          <ac:chgData name="Guangpu Li" userId="a9ffafd1-861d-4b38-b633-c19304a1f8fb" providerId="ADAL" clId="{4C830F57-30B3-481E-98AD-39489010C9B5}" dt="2019-10-07T01:43:26.809" v="4482" actId="478"/>
          <ac:spMkLst>
            <pc:docMk/>
            <pc:sldMk cId="527127150" sldId="264"/>
            <ac:spMk id="3" creationId="{AD25FD2D-5E80-4988-A6B8-31B6B78E6D9F}"/>
          </ac:spMkLst>
        </pc:spChg>
        <pc:spChg chg="add mod">
          <ac:chgData name="Guangpu Li" userId="a9ffafd1-861d-4b38-b633-c19304a1f8fb" providerId="ADAL" clId="{4C830F57-30B3-481E-98AD-39489010C9B5}" dt="2019-10-07T01:46:33.541" v="4522" actId="1076"/>
          <ac:spMkLst>
            <pc:docMk/>
            <pc:sldMk cId="527127150" sldId="264"/>
            <ac:spMk id="9" creationId="{AC7D7D06-A78D-45C2-9A4D-6A18F47264EE}"/>
          </ac:spMkLst>
        </pc:spChg>
        <pc:spChg chg="add mod">
          <ac:chgData name="Guangpu Li" userId="a9ffafd1-861d-4b38-b633-c19304a1f8fb" providerId="ADAL" clId="{4C830F57-30B3-481E-98AD-39489010C9B5}" dt="2019-10-07T01:50:03.880" v="4569" actId="1076"/>
          <ac:spMkLst>
            <pc:docMk/>
            <pc:sldMk cId="527127150" sldId="264"/>
            <ac:spMk id="10" creationId="{E86485E8-130B-49D4-A2C8-4A201B27378F}"/>
          </ac:spMkLst>
        </pc:spChg>
        <pc:spChg chg="add mod">
          <ac:chgData name="Guangpu Li" userId="a9ffafd1-861d-4b38-b633-c19304a1f8fb" providerId="ADAL" clId="{4C830F57-30B3-481E-98AD-39489010C9B5}" dt="2019-10-07T01:47:59.773" v="4535" actId="1076"/>
          <ac:spMkLst>
            <pc:docMk/>
            <pc:sldMk cId="527127150" sldId="264"/>
            <ac:spMk id="12" creationId="{7BCC3610-38BC-4DEF-B4D4-775E64F61A18}"/>
          </ac:spMkLst>
        </pc:spChg>
        <pc:spChg chg="add mod">
          <ac:chgData name="Guangpu Li" userId="a9ffafd1-861d-4b38-b633-c19304a1f8fb" providerId="ADAL" clId="{4C830F57-30B3-481E-98AD-39489010C9B5}" dt="2019-10-07T01:50:10.367" v="4571" actId="1076"/>
          <ac:spMkLst>
            <pc:docMk/>
            <pc:sldMk cId="527127150" sldId="264"/>
            <ac:spMk id="13" creationId="{047FF41F-881F-4EF1-BAC4-E2AEFE11B94E}"/>
          </ac:spMkLst>
        </pc:spChg>
        <pc:spChg chg="add mod">
          <ac:chgData name="Guangpu Li" userId="a9ffafd1-861d-4b38-b633-c19304a1f8fb" providerId="ADAL" clId="{4C830F57-30B3-481E-98AD-39489010C9B5}" dt="2019-10-07T01:50:07.946" v="4570" actId="1076"/>
          <ac:spMkLst>
            <pc:docMk/>
            <pc:sldMk cId="527127150" sldId="264"/>
            <ac:spMk id="14" creationId="{0585C269-5A5B-4575-A15F-6D676473A234}"/>
          </ac:spMkLst>
        </pc:spChg>
        <pc:spChg chg="add mod">
          <ac:chgData name="Guangpu Li" userId="a9ffafd1-861d-4b38-b633-c19304a1f8fb" providerId="ADAL" clId="{4C830F57-30B3-481E-98AD-39489010C9B5}" dt="2019-10-07T01:50:03.880" v="4569" actId="1076"/>
          <ac:spMkLst>
            <pc:docMk/>
            <pc:sldMk cId="527127150" sldId="264"/>
            <ac:spMk id="15" creationId="{3FD68B3A-4D09-4344-871B-4D3B70951B39}"/>
          </ac:spMkLst>
        </pc:spChg>
        <pc:spChg chg="add del mod">
          <ac:chgData name="Guangpu Li" userId="a9ffafd1-861d-4b38-b633-c19304a1f8fb" providerId="ADAL" clId="{4C830F57-30B3-481E-98AD-39489010C9B5}" dt="2019-10-09T21:08:47.978" v="8220" actId="478"/>
          <ac:spMkLst>
            <pc:docMk/>
            <pc:sldMk cId="527127150" sldId="264"/>
            <ac:spMk id="17" creationId="{DBBF6BF9-2766-4422-8408-5323805B44F4}"/>
          </ac:spMkLst>
        </pc:spChg>
        <pc:spChg chg="add del mod">
          <ac:chgData name="Guangpu Li" userId="a9ffafd1-861d-4b38-b633-c19304a1f8fb" providerId="ADAL" clId="{4C830F57-30B3-481E-98AD-39489010C9B5}" dt="2019-10-09T21:08:50.314" v="8221" actId="478"/>
          <ac:spMkLst>
            <pc:docMk/>
            <pc:sldMk cId="527127150" sldId="264"/>
            <ac:spMk id="18" creationId="{70C617C9-8B0E-4DB0-A6AE-114B41A0B1AB}"/>
          </ac:spMkLst>
        </pc:spChg>
        <pc:spChg chg="add mod">
          <ac:chgData name="Guangpu Li" userId="a9ffafd1-861d-4b38-b633-c19304a1f8fb" providerId="ADAL" clId="{4C830F57-30B3-481E-98AD-39489010C9B5}" dt="2019-10-07T01:52:41.816" v="4633" actId="207"/>
          <ac:spMkLst>
            <pc:docMk/>
            <pc:sldMk cId="527127150" sldId="264"/>
            <ac:spMk id="19" creationId="{4001EAD9-72E6-4CF9-B869-FB7E79C4CF4B}"/>
          </ac:spMkLst>
        </pc:spChg>
        <pc:spChg chg="add mod">
          <ac:chgData name="Guangpu Li" userId="a9ffafd1-861d-4b38-b633-c19304a1f8fb" providerId="ADAL" clId="{4C830F57-30B3-481E-98AD-39489010C9B5}" dt="2019-10-07T01:52:48.131" v="4635" actId="207"/>
          <ac:spMkLst>
            <pc:docMk/>
            <pc:sldMk cId="527127150" sldId="264"/>
            <ac:spMk id="20" creationId="{6273AFB1-8FD5-4360-B541-F3BF529A60C7}"/>
          </ac:spMkLst>
        </pc:spChg>
        <pc:cxnChg chg="add mod">
          <ac:chgData name="Guangpu Li" userId="a9ffafd1-861d-4b38-b633-c19304a1f8fb" providerId="ADAL" clId="{4C830F57-30B3-481E-98AD-39489010C9B5}" dt="2019-10-07T01:50:12.886" v="4572" actId="14100"/>
          <ac:cxnSpMkLst>
            <pc:docMk/>
            <pc:sldMk cId="527127150" sldId="264"/>
            <ac:cxnSpMk id="5" creationId="{6F742E67-788E-4DF9-9A34-BC39CFB936AA}"/>
          </ac:cxnSpMkLst>
        </pc:cxnChg>
        <pc:cxnChg chg="add mod">
          <ac:chgData name="Guangpu Li" userId="a9ffafd1-861d-4b38-b633-c19304a1f8fb" providerId="ADAL" clId="{4C830F57-30B3-481E-98AD-39489010C9B5}" dt="2019-10-07T01:50:03.880" v="4569" actId="1076"/>
          <ac:cxnSpMkLst>
            <pc:docMk/>
            <pc:sldMk cId="527127150" sldId="264"/>
            <ac:cxnSpMk id="6" creationId="{B4DFC256-F713-4B32-8B8A-26F99A400898}"/>
          </ac:cxnSpMkLst>
        </pc:cxnChg>
      </pc:sldChg>
      <pc:sldChg chg="add del">
        <pc:chgData name="Guangpu Li" userId="a9ffafd1-861d-4b38-b633-c19304a1f8fb" providerId="ADAL" clId="{4C830F57-30B3-481E-98AD-39489010C9B5}" dt="2019-10-13T22:25:16.148" v="13506" actId="2696"/>
        <pc:sldMkLst>
          <pc:docMk/>
          <pc:sldMk cId="3767113016" sldId="264"/>
        </pc:sldMkLst>
      </pc:sldChg>
      <pc:sldChg chg="addSp modSp add del modNotesTx">
        <pc:chgData name="Guangpu Li" userId="a9ffafd1-861d-4b38-b633-c19304a1f8fb" providerId="ADAL" clId="{4C830F57-30B3-481E-98AD-39489010C9B5}" dt="2019-10-06T04:26:27.021" v="2599" actId="2696"/>
        <pc:sldMkLst>
          <pc:docMk/>
          <pc:sldMk cId="1495018663" sldId="265"/>
        </pc:sldMkLst>
        <pc:spChg chg="mod">
          <ac:chgData name="Guangpu Li" userId="a9ffafd1-861d-4b38-b633-c19304a1f8fb" providerId="ADAL" clId="{4C830F57-30B3-481E-98AD-39489010C9B5}" dt="2019-10-04T03:58:46.844" v="574" actId="20577"/>
          <ac:spMkLst>
            <pc:docMk/>
            <pc:sldMk cId="1495018663" sldId="265"/>
            <ac:spMk id="2" creationId="{0DC64EB2-766D-41A7-8605-13001D9A1E78}"/>
          </ac:spMkLst>
        </pc:spChg>
        <pc:spChg chg="add">
          <ac:chgData name="Guangpu Li" userId="a9ffafd1-861d-4b38-b633-c19304a1f8fb" providerId="ADAL" clId="{4C830F57-30B3-481E-98AD-39489010C9B5}" dt="2019-10-04T18:31:41.610" v="1588"/>
          <ac:spMkLst>
            <pc:docMk/>
            <pc:sldMk cId="1495018663" sldId="265"/>
            <ac:spMk id="3" creationId="{7FC05F72-EEF5-4D5C-8B56-824CB653224E}"/>
          </ac:spMkLst>
        </pc:spChg>
        <pc:spChg chg="add">
          <ac:chgData name="Guangpu Li" userId="a9ffafd1-861d-4b38-b633-c19304a1f8fb" providerId="ADAL" clId="{4C830F57-30B3-481E-98AD-39489010C9B5}" dt="2019-10-04T18:31:41.610" v="1588"/>
          <ac:spMkLst>
            <pc:docMk/>
            <pc:sldMk cId="1495018663" sldId="265"/>
            <ac:spMk id="4" creationId="{F9492620-0AEA-4EBD-8629-9E539367E3D7}"/>
          </ac:spMkLst>
        </pc:spChg>
      </pc:sldChg>
      <pc:sldChg chg="addSp delSp modSp add del modAnim addCm delCm modCm modNotesTx">
        <pc:chgData name="Guangpu Li" userId="a9ffafd1-861d-4b38-b633-c19304a1f8fb" providerId="ADAL" clId="{4C830F57-30B3-481E-98AD-39489010C9B5}" dt="2019-10-20T02:42:24.942" v="35022" actId="2696"/>
        <pc:sldMkLst>
          <pc:docMk/>
          <pc:sldMk cId="154338213" sldId="266"/>
        </pc:sldMkLst>
        <pc:spChg chg="mod">
          <ac:chgData name="Guangpu Li" userId="a9ffafd1-861d-4b38-b633-c19304a1f8fb" providerId="ADAL" clId="{4C830F57-30B3-481E-98AD-39489010C9B5}" dt="2019-10-09T01:40:42.049" v="7482" actId="1076"/>
          <ac:spMkLst>
            <pc:docMk/>
            <pc:sldMk cId="154338213" sldId="266"/>
            <ac:spMk id="2" creationId="{0DC64EB2-766D-41A7-8605-13001D9A1E78}"/>
          </ac:spMkLst>
        </pc:spChg>
        <pc:spChg chg="add del">
          <ac:chgData name="Guangpu Li" userId="a9ffafd1-861d-4b38-b633-c19304a1f8fb" providerId="ADAL" clId="{4C830F57-30B3-481E-98AD-39489010C9B5}" dt="2019-10-13T16:12:09.617" v="12683"/>
          <ac:spMkLst>
            <pc:docMk/>
            <pc:sldMk cId="154338213" sldId="266"/>
            <ac:spMk id="6" creationId="{28BF53D6-B781-482E-B1DC-E9BDB5987FDF}"/>
          </ac:spMkLst>
        </pc:spChg>
        <pc:spChg chg="del">
          <ac:chgData name="Guangpu Li" userId="a9ffafd1-861d-4b38-b633-c19304a1f8fb" providerId="ADAL" clId="{4C830F57-30B3-481E-98AD-39489010C9B5}" dt="2019-10-13T15:48:18.665" v="12333" actId="478"/>
          <ac:spMkLst>
            <pc:docMk/>
            <pc:sldMk cId="154338213" sldId="266"/>
            <ac:spMk id="10" creationId="{7DA101A0-18CC-42DD-98B2-40A19FB82CD6}"/>
          </ac:spMkLst>
        </pc:spChg>
        <pc:spChg chg="add del mod">
          <ac:chgData name="Guangpu Li" userId="a9ffafd1-861d-4b38-b633-c19304a1f8fb" providerId="ADAL" clId="{4C830F57-30B3-481E-98AD-39489010C9B5}" dt="2019-10-09T01:40:51.411" v="7483" actId="478"/>
          <ac:spMkLst>
            <pc:docMk/>
            <pc:sldMk cId="154338213" sldId="266"/>
            <ac:spMk id="12" creationId="{09009056-BF67-4786-A8C6-26452D58A3A2}"/>
          </ac:spMkLst>
        </pc:spChg>
        <pc:spChg chg="add del mod">
          <ac:chgData name="Guangpu Li" userId="a9ffafd1-861d-4b38-b633-c19304a1f8fb" providerId="ADAL" clId="{4C830F57-30B3-481E-98AD-39489010C9B5}" dt="2019-10-09T01:40:51.411" v="7483" actId="478"/>
          <ac:spMkLst>
            <pc:docMk/>
            <pc:sldMk cId="154338213" sldId="266"/>
            <ac:spMk id="13" creationId="{9781C1CF-28E0-4625-97BE-ABFBDA1E2083}"/>
          </ac:spMkLst>
        </pc:spChg>
        <pc:spChg chg="add del mod">
          <ac:chgData name="Guangpu Li" userId="a9ffafd1-861d-4b38-b633-c19304a1f8fb" providerId="ADAL" clId="{4C830F57-30B3-481E-98AD-39489010C9B5}" dt="2019-10-09T01:40:51.411" v="7483" actId="478"/>
          <ac:spMkLst>
            <pc:docMk/>
            <pc:sldMk cId="154338213" sldId="266"/>
            <ac:spMk id="14" creationId="{94792C5D-2965-4685-A090-A23C622F572C}"/>
          </ac:spMkLst>
        </pc:spChg>
        <pc:spChg chg="add del mod">
          <ac:chgData name="Guangpu Li" userId="a9ffafd1-861d-4b38-b633-c19304a1f8fb" providerId="ADAL" clId="{4C830F57-30B3-481E-98AD-39489010C9B5}" dt="2019-10-09T01:40:51.411" v="7483" actId="478"/>
          <ac:spMkLst>
            <pc:docMk/>
            <pc:sldMk cId="154338213" sldId="266"/>
            <ac:spMk id="15" creationId="{1D18B6CD-6E15-4E87-B8B5-6A8634315273}"/>
          </ac:spMkLst>
        </pc:spChg>
        <pc:spChg chg="del">
          <ac:chgData name="Guangpu Li" userId="a9ffafd1-861d-4b38-b633-c19304a1f8fb" providerId="ADAL" clId="{4C830F57-30B3-481E-98AD-39489010C9B5}" dt="2019-10-13T15:48:07.193" v="12329" actId="478"/>
          <ac:spMkLst>
            <pc:docMk/>
            <pc:sldMk cId="154338213" sldId="266"/>
            <ac:spMk id="15" creationId="{83486349-67ED-4928-A031-BABFFE4764AB}"/>
          </ac:spMkLst>
        </pc:spChg>
        <pc:spChg chg="add del mod">
          <ac:chgData name="Guangpu Li" userId="a9ffafd1-861d-4b38-b633-c19304a1f8fb" providerId="ADAL" clId="{4C830F57-30B3-481E-98AD-39489010C9B5}" dt="2019-10-09T01:40:51.411" v="7483" actId="478"/>
          <ac:spMkLst>
            <pc:docMk/>
            <pc:sldMk cId="154338213" sldId="266"/>
            <ac:spMk id="16" creationId="{C90FC606-5B35-4BE5-9AA9-457334E7A3AA}"/>
          </ac:spMkLst>
        </pc:spChg>
        <pc:spChg chg="add del mod">
          <ac:chgData name="Guangpu Li" userId="a9ffafd1-861d-4b38-b633-c19304a1f8fb" providerId="ADAL" clId="{4C830F57-30B3-481E-98AD-39489010C9B5}" dt="2019-10-09T01:40:51.411" v="7483" actId="478"/>
          <ac:spMkLst>
            <pc:docMk/>
            <pc:sldMk cId="154338213" sldId="266"/>
            <ac:spMk id="17" creationId="{A571B76F-D223-4A31-BF40-E49FD2F1EF7A}"/>
          </ac:spMkLst>
        </pc:spChg>
        <pc:spChg chg="add del mod">
          <ac:chgData name="Guangpu Li" userId="a9ffafd1-861d-4b38-b633-c19304a1f8fb" providerId="ADAL" clId="{4C830F57-30B3-481E-98AD-39489010C9B5}" dt="2019-10-09T01:40:51.411" v="7483" actId="478"/>
          <ac:spMkLst>
            <pc:docMk/>
            <pc:sldMk cId="154338213" sldId="266"/>
            <ac:spMk id="18" creationId="{A5B976D4-B9CE-42C1-9AA6-8B03B8A86F95}"/>
          </ac:spMkLst>
        </pc:spChg>
        <pc:spChg chg="add del mod">
          <ac:chgData name="Guangpu Li" userId="a9ffafd1-861d-4b38-b633-c19304a1f8fb" providerId="ADAL" clId="{4C830F57-30B3-481E-98AD-39489010C9B5}" dt="2019-10-09T01:40:51.411" v="7483" actId="478"/>
          <ac:spMkLst>
            <pc:docMk/>
            <pc:sldMk cId="154338213" sldId="266"/>
            <ac:spMk id="19" creationId="{A2BA0A59-F3AE-47FE-BF0D-F757C658C3BC}"/>
          </ac:spMkLst>
        </pc:spChg>
        <pc:spChg chg="del">
          <ac:chgData name="Guangpu Li" userId="a9ffafd1-861d-4b38-b633-c19304a1f8fb" providerId="ADAL" clId="{4C830F57-30B3-481E-98AD-39489010C9B5}" dt="2019-10-13T15:48:15.818" v="12332" actId="478"/>
          <ac:spMkLst>
            <pc:docMk/>
            <pc:sldMk cId="154338213" sldId="266"/>
            <ac:spMk id="20" creationId="{07A94195-8B83-47E2-B346-41C18B5669A8}"/>
          </ac:spMkLst>
        </pc:spChg>
        <pc:spChg chg="add del mod">
          <ac:chgData name="Guangpu Li" userId="a9ffafd1-861d-4b38-b633-c19304a1f8fb" providerId="ADAL" clId="{4C830F57-30B3-481E-98AD-39489010C9B5}" dt="2019-10-09T01:40:51.411" v="7483" actId="478"/>
          <ac:spMkLst>
            <pc:docMk/>
            <pc:sldMk cId="154338213" sldId="266"/>
            <ac:spMk id="20" creationId="{DDBEAD79-2025-4480-BA28-1DEF283A0544}"/>
          </ac:spMkLst>
        </pc:spChg>
        <pc:spChg chg="mod">
          <ac:chgData name="Guangpu Li" userId="a9ffafd1-861d-4b38-b633-c19304a1f8fb" providerId="ADAL" clId="{4C830F57-30B3-481E-98AD-39489010C9B5}" dt="2019-10-13T15:50:17.578" v="12560" actId="20577"/>
          <ac:spMkLst>
            <pc:docMk/>
            <pc:sldMk cId="154338213" sldId="266"/>
            <ac:spMk id="21" creationId="{148F763D-B3BC-457B-B050-81C212B36A18}"/>
          </ac:spMkLst>
        </pc:spChg>
        <pc:spChg chg="mod">
          <ac:chgData name="Guangpu Li" userId="a9ffafd1-861d-4b38-b633-c19304a1f8fb" providerId="ADAL" clId="{4C830F57-30B3-481E-98AD-39489010C9B5}" dt="2019-10-13T16:12:26.026" v="12687" actId="14100"/>
          <ac:spMkLst>
            <pc:docMk/>
            <pc:sldMk cId="154338213" sldId="266"/>
            <ac:spMk id="22" creationId="{BFF0FDFB-5B6B-493A-ADD2-B2329EB2F1A0}"/>
          </ac:spMkLst>
        </pc:spChg>
        <pc:spChg chg="mod">
          <ac:chgData name="Guangpu Li" userId="a9ffafd1-861d-4b38-b633-c19304a1f8fb" providerId="ADAL" clId="{4C830F57-30B3-481E-98AD-39489010C9B5}" dt="2019-10-13T16:04:10.217" v="12658" actId="20577"/>
          <ac:spMkLst>
            <pc:docMk/>
            <pc:sldMk cId="154338213" sldId="266"/>
            <ac:spMk id="30" creationId="{8F040E40-DD86-4670-AE7C-3CB6BBC10A85}"/>
          </ac:spMkLst>
        </pc:spChg>
        <pc:spChg chg="mod">
          <ac:chgData name="Guangpu Li" userId="a9ffafd1-861d-4b38-b633-c19304a1f8fb" providerId="ADAL" clId="{4C830F57-30B3-481E-98AD-39489010C9B5}" dt="2019-10-13T16:12:30.461" v="12688" actId="14100"/>
          <ac:spMkLst>
            <pc:docMk/>
            <pc:sldMk cId="154338213" sldId="266"/>
            <ac:spMk id="31" creationId="{56C61323-E0A5-40D1-A2DB-D3B25D6E8796}"/>
          </ac:spMkLst>
        </pc:spChg>
        <pc:spChg chg="del">
          <ac:chgData name="Guangpu Li" userId="a9ffafd1-861d-4b38-b633-c19304a1f8fb" providerId="ADAL" clId="{4C830F57-30B3-481E-98AD-39489010C9B5}" dt="2019-10-13T16:12:20.072" v="12686" actId="478"/>
          <ac:spMkLst>
            <pc:docMk/>
            <pc:sldMk cId="154338213" sldId="266"/>
            <ac:spMk id="33" creationId="{B5B022AB-A617-4AE7-AACE-5777A8E7BB7B}"/>
          </ac:spMkLst>
        </pc:spChg>
        <pc:grpChg chg="add mod">
          <ac:chgData name="Guangpu Li" userId="a9ffafd1-861d-4b38-b633-c19304a1f8fb" providerId="ADAL" clId="{4C830F57-30B3-481E-98AD-39489010C9B5}" dt="2019-10-13T16:05:21.807" v="12680" actId="164"/>
          <ac:grpSpMkLst>
            <pc:docMk/>
            <pc:sldMk cId="154338213" sldId="266"/>
            <ac:grpSpMk id="5" creationId="{8240584B-EC91-4A78-A550-219CC882D773}"/>
          </ac:grpSpMkLst>
        </pc:grpChg>
        <pc:grpChg chg="add mod">
          <ac:chgData name="Guangpu Li" userId="a9ffafd1-861d-4b38-b633-c19304a1f8fb" providerId="ADAL" clId="{4C830F57-30B3-481E-98AD-39489010C9B5}" dt="2019-10-13T16:12:47.708" v="12691" actId="1076"/>
          <ac:grpSpMkLst>
            <pc:docMk/>
            <pc:sldMk cId="154338213" sldId="266"/>
            <ac:grpSpMk id="9" creationId="{41FAA905-887C-412D-999E-6465655A4CFF}"/>
          </ac:grpSpMkLst>
        </pc:grpChg>
        <pc:grpChg chg="add del mod">
          <ac:chgData name="Guangpu Li" userId="a9ffafd1-861d-4b38-b633-c19304a1f8fb" providerId="ADAL" clId="{4C830F57-30B3-481E-98AD-39489010C9B5}" dt="2019-10-13T15:48:10.024" v="12330" actId="478"/>
          <ac:grpSpMkLst>
            <pc:docMk/>
            <pc:sldMk cId="154338213" sldId="266"/>
            <ac:grpSpMk id="14" creationId="{40178B65-36AF-4607-942A-42D77124F091}"/>
          </ac:grpSpMkLst>
        </pc:grpChg>
        <pc:grpChg chg="add mod">
          <ac:chgData name="Guangpu Li" userId="a9ffafd1-861d-4b38-b633-c19304a1f8fb" providerId="ADAL" clId="{4C830F57-30B3-481E-98AD-39489010C9B5}" dt="2019-10-13T16:12:53.361" v="12693" actId="1076"/>
          <ac:grpSpMkLst>
            <pc:docMk/>
            <pc:sldMk cId="154338213" sldId="266"/>
            <ac:grpSpMk id="19" creationId="{A685F0DE-7B9E-4899-9FEE-8CD1FA57A065}"/>
          </ac:grpSpMkLst>
        </pc:grpChg>
        <pc:grpChg chg="add mod">
          <ac:chgData name="Guangpu Li" userId="a9ffafd1-861d-4b38-b633-c19304a1f8fb" providerId="ADAL" clId="{4C830F57-30B3-481E-98AD-39489010C9B5}" dt="2019-10-13T16:05:21.807" v="12680" actId="164"/>
          <ac:grpSpMkLst>
            <pc:docMk/>
            <pc:sldMk cId="154338213" sldId="266"/>
            <ac:grpSpMk id="28" creationId="{F6729F16-F9DE-48FC-B6CA-0C2AE8686D60}"/>
          </ac:grpSpMkLst>
        </pc:grpChg>
        <pc:grpChg chg="add mod">
          <ac:chgData name="Guangpu Li" userId="a9ffafd1-861d-4b38-b633-c19304a1f8fb" providerId="ADAL" clId="{4C830F57-30B3-481E-98AD-39489010C9B5}" dt="2019-10-13T16:12:44.779" v="12690" actId="1076"/>
          <ac:grpSpMkLst>
            <pc:docMk/>
            <pc:sldMk cId="154338213" sldId="266"/>
            <ac:grpSpMk id="32" creationId="{4B03BFE6-478B-4682-8636-4CD6968DE97A}"/>
          </ac:grpSpMkLst>
        </pc:grpChg>
        <pc:picChg chg="add del mod">
          <ac:chgData name="Guangpu Li" userId="a9ffafd1-861d-4b38-b633-c19304a1f8fb" providerId="ADAL" clId="{4C830F57-30B3-481E-98AD-39489010C9B5}" dt="2019-10-13T15:41:28.417" v="12316" actId="478"/>
          <ac:picMkLst>
            <pc:docMk/>
            <pc:sldMk cId="154338213" sldId="266"/>
            <ac:picMk id="3" creationId="{4BD839EB-7DDE-489B-814C-37AB90F60F7D}"/>
          </ac:picMkLst>
        </pc:picChg>
        <pc:picChg chg="add del">
          <ac:chgData name="Guangpu Li" userId="a9ffafd1-861d-4b38-b633-c19304a1f8fb" providerId="ADAL" clId="{4C830F57-30B3-481E-98AD-39489010C9B5}" dt="2019-10-09T01:40:51.411" v="7483" actId="478"/>
          <ac:picMkLst>
            <pc:docMk/>
            <pc:sldMk cId="154338213" sldId="266"/>
            <ac:picMk id="3" creationId="{7011B001-A971-4653-B47F-7E144AAA6328}"/>
          </ac:picMkLst>
        </pc:picChg>
        <pc:picChg chg="add del">
          <ac:chgData name="Guangpu Li" userId="a9ffafd1-861d-4b38-b633-c19304a1f8fb" providerId="ADAL" clId="{4C830F57-30B3-481E-98AD-39489010C9B5}" dt="2019-10-09T01:40:51.411" v="7483" actId="478"/>
          <ac:picMkLst>
            <pc:docMk/>
            <pc:sldMk cId="154338213" sldId="266"/>
            <ac:picMk id="4" creationId="{6096EEFB-E882-4E07-BAB1-1D5B3E60AD71}"/>
          </ac:picMkLst>
        </pc:picChg>
        <pc:picChg chg="add del mod">
          <ac:chgData name="Guangpu Li" userId="a9ffafd1-861d-4b38-b633-c19304a1f8fb" providerId="ADAL" clId="{4C830F57-30B3-481E-98AD-39489010C9B5}" dt="2019-10-13T15:47:36.177" v="12323" actId="478"/>
          <ac:picMkLst>
            <pc:docMk/>
            <pc:sldMk cId="154338213" sldId="266"/>
            <ac:picMk id="4" creationId="{9DE052FE-4381-47A8-876B-A1C2AD17C44F}"/>
          </ac:picMkLst>
        </pc:picChg>
        <pc:picChg chg="add del">
          <ac:chgData name="Guangpu Li" userId="a9ffafd1-861d-4b38-b633-c19304a1f8fb" providerId="ADAL" clId="{4C830F57-30B3-481E-98AD-39489010C9B5}" dt="2019-10-09T01:40:51.411" v="7483" actId="478"/>
          <ac:picMkLst>
            <pc:docMk/>
            <pc:sldMk cId="154338213" sldId="266"/>
            <ac:picMk id="5" creationId="{A7548E2B-9AE0-4E1C-AA29-1D5A455282D1}"/>
          </ac:picMkLst>
        </pc:picChg>
        <pc:picChg chg="add del">
          <ac:chgData name="Guangpu Li" userId="a9ffafd1-861d-4b38-b633-c19304a1f8fb" providerId="ADAL" clId="{4C830F57-30B3-481E-98AD-39489010C9B5}" dt="2019-10-09T01:40:51.411" v="7483" actId="478"/>
          <ac:picMkLst>
            <pc:docMk/>
            <pc:sldMk cId="154338213" sldId="266"/>
            <ac:picMk id="6" creationId="{898A3E2A-F4DB-4804-967F-4E077AE0194B}"/>
          </ac:picMkLst>
        </pc:picChg>
        <pc:picChg chg="add del">
          <ac:chgData name="Guangpu Li" userId="a9ffafd1-861d-4b38-b633-c19304a1f8fb" providerId="ADAL" clId="{4C830F57-30B3-481E-98AD-39489010C9B5}" dt="2019-10-09T01:40:51.411" v="7483" actId="478"/>
          <ac:picMkLst>
            <pc:docMk/>
            <pc:sldMk cId="154338213" sldId="266"/>
            <ac:picMk id="7" creationId="{AA8CD36E-0D48-4BCB-817B-75CE70FCCBB7}"/>
          </ac:picMkLst>
        </pc:picChg>
        <pc:picChg chg="add del">
          <ac:chgData name="Guangpu Li" userId="a9ffafd1-861d-4b38-b633-c19304a1f8fb" providerId="ADAL" clId="{4C830F57-30B3-481E-98AD-39489010C9B5}" dt="2019-10-09T01:40:51.411" v="7483" actId="478"/>
          <ac:picMkLst>
            <pc:docMk/>
            <pc:sldMk cId="154338213" sldId="266"/>
            <ac:picMk id="8" creationId="{A02CCFF2-37B0-4102-B5EC-7579B6A12DCB}"/>
          </ac:picMkLst>
        </pc:picChg>
        <pc:picChg chg="add del">
          <ac:chgData name="Guangpu Li" userId="a9ffafd1-861d-4b38-b633-c19304a1f8fb" providerId="ADAL" clId="{4C830F57-30B3-481E-98AD-39489010C9B5}" dt="2019-10-09T01:40:51.411" v="7483" actId="478"/>
          <ac:picMkLst>
            <pc:docMk/>
            <pc:sldMk cId="154338213" sldId="266"/>
            <ac:picMk id="9" creationId="{C9291E39-931A-462A-9601-1C1FA2B93A00}"/>
          </ac:picMkLst>
        </pc:picChg>
        <pc:picChg chg="add del">
          <ac:chgData name="Guangpu Li" userId="a9ffafd1-861d-4b38-b633-c19304a1f8fb" providerId="ADAL" clId="{4C830F57-30B3-481E-98AD-39489010C9B5}" dt="2019-10-09T01:40:51.411" v="7483" actId="478"/>
          <ac:picMkLst>
            <pc:docMk/>
            <pc:sldMk cId="154338213" sldId="266"/>
            <ac:picMk id="10" creationId="{E89DFD59-69F1-4BB9-94E0-6F12AC959843}"/>
          </ac:picMkLst>
        </pc:picChg>
        <pc:picChg chg="add del">
          <ac:chgData name="Guangpu Li" userId="a9ffafd1-861d-4b38-b633-c19304a1f8fb" providerId="ADAL" clId="{4C830F57-30B3-481E-98AD-39489010C9B5}" dt="2019-10-09T01:40:51.411" v="7483" actId="478"/>
          <ac:picMkLst>
            <pc:docMk/>
            <pc:sldMk cId="154338213" sldId="266"/>
            <ac:picMk id="11" creationId="{AC8C9911-90E6-4FB9-AA59-ED039858A43F}"/>
          </ac:picMkLst>
        </pc:picChg>
        <pc:picChg chg="add del mod">
          <ac:chgData name="Guangpu Li" userId="a9ffafd1-861d-4b38-b633-c19304a1f8fb" providerId="ADAL" clId="{4C830F57-30B3-481E-98AD-39489010C9B5}" dt="2019-10-09T02:03:35.861" v="7490" actId="478"/>
          <ac:picMkLst>
            <pc:docMk/>
            <pc:sldMk cId="154338213" sldId="266"/>
            <ac:picMk id="21" creationId="{BF3B305D-64C5-4AE8-8844-C01FD07924B6}"/>
          </ac:picMkLst>
        </pc:picChg>
        <pc:picChg chg="add del mod">
          <ac:chgData name="Guangpu Li" userId="a9ffafd1-861d-4b38-b633-c19304a1f8fb" providerId="ADAL" clId="{4C830F57-30B3-481E-98AD-39489010C9B5}" dt="2019-10-09T02:03:37.265" v="7491" actId="478"/>
          <ac:picMkLst>
            <pc:docMk/>
            <pc:sldMk cId="154338213" sldId="266"/>
            <ac:picMk id="22" creationId="{DBA689CE-45B4-43C6-9700-584B13C1A8EB}"/>
          </ac:picMkLst>
        </pc:picChg>
        <pc:picChg chg="add del mod">
          <ac:chgData name="Guangpu Li" userId="a9ffafd1-861d-4b38-b633-c19304a1f8fb" providerId="ADAL" clId="{4C830F57-30B3-481E-98AD-39489010C9B5}" dt="2019-10-13T15:50:28.848" v="12567" actId="478"/>
          <ac:picMkLst>
            <pc:docMk/>
            <pc:sldMk cId="154338213" sldId="266"/>
            <ac:picMk id="23" creationId="{68E4D6A4-13D5-4C41-A591-8B079DE0BCC6}"/>
          </ac:picMkLst>
        </pc:picChg>
        <pc:picChg chg="add del mod">
          <ac:chgData name="Guangpu Li" userId="a9ffafd1-861d-4b38-b633-c19304a1f8fb" providerId="ADAL" clId="{4C830F57-30B3-481E-98AD-39489010C9B5}" dt="2019-10-13T15:40:45.195" v="12309" actId="478"/>
          <ac:picMkLst>
            <pc:docMk/>
            <pc:sldMk cId="154338213" sldId="266"/>
            <ac:picMk id="24" creationId="{0979327D-4C91-47CB-A0D8-240C8254CE4A}"/>
          </ac:picMkLst>
        </pc:picChg>
        <pc:picChg chg="add del mod">
          <ac:chgData name="Guangpu Li" userId="a9ffafd1-861d-4b38-b633-c19304a1f8fb" providerId="ADAL" clId="{4C830F57-30B3-481E-98AD-39489010C9B5}" dt="2019-10-13T15:40:46.658" v="12310" actId="478"/>
          <ac:picMkLst>
            <pc:docMk/>
            <pc:sldMk cId="154338213" sldId="266"/>
            <ac:picMk id="25" creationId="{59F6BCCB-7F94-4B45-815F-0A8EB874DCDD}"/>
          </ac:picMkLst>
        </pc:picChg>
        <pc:picChg chg="add del mod">
          <ac:chgData name="Guangpu Li" userId="a9ffafd1-861d-4b38-b633-c19304a1f8fb" providerId="ADAL" clId="{4C830F57-30B3-481E-98AD-39489010C9B5}" dt="2019-10-13T15:40:48.745" v="12311" actId="478"/>
          <ac:picMkLst>
            <pc:docMk/>
            <pc:sldMk cId="154338213" sldId="266"/>
            <ac:picMk id="26" creationId="{3D83D979-CA89-43FE-B267-2D0781946DD2}"/>
          </ac:picMkLst>
        </pc:picChg>
        <pc:picChg chg="del">
          <ac:chgData name="Guangpu Li" userId="a9ffafd1-861d-4b38-b633-c19304a1f8fb" providerId="ADAL" clId="{4C830F57-30B3-481E-98AD-39489010C9B5}" dt="2019-10-13T16:04:54.523" v="12670" actId="478"/>
          <ac:picMkLst>
            <pc:docMk/>
            <pc:sldMk cId="154338213" sldId="266"/>
            <ac:picMk id="29" creationId="{126CB7BB-F2F9-4837-9488-ED22BD0E9C43}"/>
          </ac:picMkLst>
        </pc:picChg>
        <pc:picChg chg="add mod">
          <ac:chgData name="Guangpu Li" userId="a9ffafd1-861d-4b38-b633-c19304a1f8fb" providerId="ADAL" clId="{4C830F57-30B3-481E-98AD-39489010C9B5}" dt="2019-10-13T16:05:21.807" v="12680" actId="164"/>
          <ac:picMkLst>
            <pc:docMk/>
            <pc:sldMk cId="154338213" sldId="266"/>
            <ac:picMk id="1026" creationId="{A15B07DA-B5D6-40D2-8CF9-54E49BA05F02}"/>
          </ac:picMkLst>
        </pc:picChg>
      </pc:sldChg>
      <pc:sldChg chg="addSp delSp modSp add del">
        <pc:chgData name="Guangpu Li" userId="a9ffafd1-861d-4b38-b633-c19304a1f8fb" providerId="ADAL" clId="{4C830F57-30B3-481E-98AD-39489010C9B5}" dt="2019-10-06T02:53:53.181" v="1827" actId="2696"/>
        <pc:sldMkLst>
          <pc:docMk/>
          <pc:sldMk cId="2942756364" sldId="267"/>
        </pc:sldMkLst>
        <pc:spChg chg="mod">
          <ac:chgData name="Guangpu Li" userId="a9ffafd1-861d-4b38-b633-c19304a1f8fb" providerId="ADAL" clId="{4C830F57-30B3-481E-98AD-39489010C9B5}" dt="2019-10-04T15:04:09.496" v="825" actId="20577"/>
          <ac:spMkLst>
            <pc:docMk/>
            <pc:sldMk cId="2942756364" sldId="267"/>
            <ac:spMk id="2" creationId="{0DC64EB2-766D-41A7-8605-13001D9A1E78}"/>
          </ac:spMkLst>
        </pc:spChg>
        <pc:spChg chg="add mod">
          <ac:chgData name="Guangpu Li" userId="a9ffafd1-861d-4b38-b633-c19304a1f8fb" providerId="ADAL" clId="{4C830F57-30B3-481E-98AD-39489010C9B5}" dt="2019-10-04T15:22:42.819" v="1035" actId="1076"/>
          <ac:spMkLst>
            <pc:docMk/>
            <pc:sldMk cId="2942756364" sldId="267"/>
            <ac:spMk id="3" creationId="{687F4129-96DE-4431-95D7-021655C35304}"/>
          </ac:spMkLst>
        </pc:spChg>
        <pc:spChg chg="add mod">
          <ac:chgData name="Guangpu Li" userId="a9ffafd1-861d-4b38-b633-c19304a1f8fb" providerId="ADAL" clId="{4C830F57-30B3-481E-98AD-39489010C9B5}" dt="2019-10-04T15:15:04.770" v="918" actId="1076"/>
          <ac:spMkLst>
            <pc:docMk/>
            <pc:sldMk cId="2942756364" sldId="267"/>
            <ac:spMk id="4" creationId="{59254B72-D59D-40D3-8B0C-259B632A2E08}"/>
          </ac:spMkLst>
        </pc:spChg>
        <pc:spChg chg="add del mod">
          <ac:chgData name="Guangpu Li" userId="a9ffafd1-861d-4b38-b633-c19304a1f8fb" providerId="ADAL" clId="{4C830F57-30B3-481E-98AD-39489010C9B5}" dt="2019-10-04T15:30:29.007" v="1036"/>
          <ac:spMkLst>
            <pc:docMk/>
            <pc:sldMk cId="2942756364" sldId="267"/>
            <ac:spMk id="5" creationId="{1CCCC6B8-E04A-4DB0-BA21-C29BD40BCE27}"/>
          </ac:spMkLst>
        </pc:spChg>
        <pc:spChg chg="add">
          <ac:chgData name="Guangpu Li" userId="a9ffafd1-861d-4b38-b633-c19304a1f8fb" providerId="ADAL" clId="{4C830F57-30B3-481E-98AD-39489010C9B5}" dt="2019-10-04T15:30:30.169" v="1037"/>
          <ac:spMkLst>
            <pc:docMk/>
            <pc:sldMk cId="2942756364" sldId="267"/>
            <ac:spMk id="6" creationId="{BC523C60-8034-404E-B36F-F3C6F75ACF51}"/>
          </ac:spMkLst>
        </pc:spChg>
      </pc:sldChg>
      <pc:sldChg chg="add del">
        <pc:chgData name="Guangpu Li" userId="a9ffafd1-861d-4b38-b633-c19304a1f8fb" providerId="ADAL" clId="{4C830F57-30B3-481E-98AD-39489010C9B5}" dt="2019-10-04T15:45:03.946" v="1370" actId="2696"/>
        <pc:sldMkLst>
          <pc:docMk/>
          <pc:sldMk cId="1053394706" sldId="268"/>
        </pc:sldMkLst>
      </pc:sldChg>
      <pc:sldChg chg="addSp delSp modSp add del modAnim delCm modNotesTx">
        <pc:chgData name="Guangpu Li" userId="a9ffafd1-861d-4b38-b633-c19304a1f8fb" providerId="ADAL" clId="{4C830F57-30B3-481E-98AD-39489010C9B5}" dt="2019-10-20T02:42:25.026" v="35041" actId="2696"/>
        <pc:sldMkLst>
          <pc:docMk/>
          <pc:sldMk cId="1836533093" sldId="268"/>
        </pc:sldMkLst>
        <pc:spChg chg="mod">
          <ac:chgData name="Guangpu Li" userId="a9ffafd1-861d-4b38-b633-c19304a1f8fb" providerId="ADAL" clId="{4C830F57-30B3-481E-98AD-39489010C9B5}" dt="2019-10-09T21:23:37.704" v="8407" actId="313"/>
          <ac:spMkLst>
            <pc:docMk/>
            <pc:sldMk cId="1836533093" sldId="268"/>
            <ac:spMk id="2" creationId="{0DC64EB2-766D-41A7-8605-13001D9A1E78}"/>
          </ac:spMkLst>
        </pc:spChg>
        <pc:spChg chg="del">
          <ac:chgData name="Guangpu Li" userId="a9ffafd1-861d-4b38-b633-c19304a1f8fb" providerId="ADAL" clId="{4C830F57-30B3-481E-98AD-39489010C9B5}" dt="2019-10-04T18:30:09.336" v="1434" actId="478"/>
          <ac:spMkLst>
            <pc:docMk/>
            <pc:sldMk cId="1836533093" sldId="268"/>
            <ac:spMk id="3" creationId="{AD25FD2D-5E80-4988-A6B8-31B6B78E6D9F}"/>
          </ac:spMkLst>
        </pc:spChg>
        <pc:spChg chg="add del mod">
          <ac:chgData name="Guangpu Li" userId="a9ffafd1-861d-4b38-b633-c19304a1f8fb" providerId="ADAL" clId="{4C830F57-30B3-481E-98AD-39489010C9B5}" dt="2019-10-09T21:23:44.042" v="8408" actId="478"/>
          <ac:spMkLst>
            <pc:docMk/>
            <pc:sldMk cId="1836533093" sldId="268"/>
            <ac:spMk id="4" creationId="{4981F70F-9DCB-4949-9C73-330C932E065E}"/>
          </ac:spMkLst>
        </pc:spChg>
        <pc:spChg chg="add del mod">
          <ac:chgData name="Guangpu Li" userId="a9ffafd1-861d-4b38-b633-c19304a1f8fb" providerId="ADAL" clId="{4C830F57-30B3-481E-98AD-39489010C9B5}" dt="2019-10-06T04:27:07.006" v="2600" actId="478"/>
          <ac:spMkLst>
            <pc:docMk/>
            <pc:sldMk cId="1836533093" sldId="268"/>
            <ac:spMk id="4" creationId="{56B49BD4-661D-4993-AE7C-44886CAA8FB6}"/>
          </ac:spMkLst>
        </pc:spChg>
        <pc:spChg chg="add del mod">
          <ac:chgData name="Guangpu Li" userId="a9ffafd1-861d-4b38-b633-c19304a1f8fb" providerId="ADAL" clId="{4C830F57-30B3-481E-98AD-39489010C9B5}" dt="2019-10-06T04:27:09.134" v="2601" actId="478"/>
          <ac:spMkLst>
            <pc:docMk/>
            <pc:sldMk cId="1836533093" sldId="268"/>
            <ac:spMk id="5" creationId="{6B5F18D1-291C-4CC9-8AD8-FDA9B0E8A5F2}"/>
          </ac:spMkLst>
        </pc:spChg>
        <pc:spChg chg="add del mod">
          <ac:chgData name="Guangpu Li" userId="a9ffafd1-861d-4b38-b633-c19304a1f8fb" providerId="ADAL" clId="{4C830F57-30B3-481E-98AD-39489010C9B5}" dt="2019-10-09T21:23:46.323" v="8410" actId="478"/>
          <ac:spMkLst>
            <pc:docMk/>
            <pc:sldMk cId="1836533093" sldId="268"/>
            <ac:spMk id="5" creationId="{E4BA7F3B-D47A-4F7E-BAF4-B30147C472B3}"/>
          </ac:spMkLst>
        </pc:spChg>
        <pc:spChg chg="add mod">
          <ac:chgData name="Guangpu Li" userId="a9ffafd1-861d-4b38-b633-c19304a1f8fb" providerId="ADAL" clId="{4C830F57-30B3-481E-98AD-39489010C9B5}" dt="2019-10-13T21:50:12.614" v="13007" actId="20577"/>
          <ac:spMkLst>
            <pc:docMk/>
            <pc:sldMk cId="1836533093" sldId="268"/>
            <ac:spMk id="6" creationId="{A529BBE2-6C1D-40EE-985B-4024D1F5FD4C}"/>
          </ac:spMkLst>
        </pc:spChg>
        <pc:spChg chg="add mod">
          <ac:chgData name="Guangpu Li" userId="a9ffafd1-861d-4b38-b633-c19304a1f8fb" providerId="ADAL" clId="{4C830F57-30B3-481E-98AD-39489010C9B5}" dt="2019-10-10T01:22:40.773" v="9065" actId="1076"/>
          <ac:spMkLst>
            <pc:docMk/>
            <pc:sldMk cId="1836533093" sldId="268"/>
            <ac:spMk id="7" creationId="{14C5561D-22B7-48B5-A1B9-DD34E6422A3C}"/>
          </ac:spMkLst>
        </pc:spChg>
        <pc:spChg chg="add del mod">
          <ac:chgData name="Guangpu Li" userId="a9ffafd1-861d-4b38-b633-c19304a1f8fb" providerId="ADAL" clId="{4C830F57-30B3-481E-98AD-39489010C9B5}" dt="2019-10-09T21:23:45.243" v="8409" actId="478"/>
          <ac:spMkLst>
            <pc:docMk/>
            <pc:sldMk cId="1836533093" sldId="268"/>
            <ac:spMk id="7" creationId="{F8649967-73D9-4E04-AABA-8DD95514AC4F}"/>
          </ac:spMkLst>
        </pc:spChg>
        <pc:spChg chg="add del mod">
          <ac:chgData name="Guangpu Li" userId="a9ffafd1-861d-4b38-b633-c19304a1f8fb" providerId="ADAL" clId="{4C830F57-30B3-481E-98AD-39489010C9B5}" dt="2019-10-09T21:23:47.314" v="8411" actId="478"/>
          <ac:spMkLst>
            <pc:docMk/>
            <pc:sldMk cId="1836533093" sldId="268"/>
            <ac:spMk id="8" creationId="{B1A7816D-F3EE-4E9D-896B-0D7AB48556B6}"/>
          </ac:spMkLst>
        </pc:spChg>
        <pc:spChg chg="add mod">
          <ac:chgData name="Guangpu Li" userId="a9ffafd1-861d-4b38-b633-c19304a1f8fb" providerId="ADAL" clId="{4C830F57-30B3-481E-98AD-39489010C9B5}" dt="2019-10-10T01:22:40.773" v="9065" actId="1076"/>
          <ac:spMkLst>
            <pc:docMk/>
            <pc:sldMk cId="1836533093" sldId="268"/>
            <ac:spMk id="8" creationId="{D09A7B82-C6B2-41AC-A48E-5505C7B4AD54}"/>
          </ac:spMkLst>
        </pc:spChg>
        <pc:spChg chg="add del mod">
          <ac:chgData name="Guangpu Li" userId="a9ffafd1-861d-4b38-b633-c19304a1f8fb" providerId="ADAL" clId="{4C830F57-30B3-481E-98AD-39489010C9B5}" dt="2019-10-09T21:24:53.260" v="8490" actId="478"/>
          <ac:spMkLst>
            <pc:docMk/>
            <pc:sldMk cId="1836533093" sldId="268"/>
            <ac:spMk id="9" creationId="{943824E9-D1B4-40A8-B7D4-2D6BCD048C2F}"/>
          </ac:spMkLst>
        </pc:spChg>
        <pc:spChg chg="add mod">
          <ac:chgData name="Guangpu Li" userId="a9ffafd1-861d-4b38-b633-c19304a1f8fb" providerId="ADAL" clId="{4C830F57-30B3-481E-98AD-39489010C9B5}" dt="2019-10-09T21:30:23.197" v="8792" actId="113"/>
          <ac:spMkLst>
            <pc:docMk/>
            <pc:sldMk cId="1836533093" sldId="268"/>
            <ac:spMk id="10" creationId="{159105C9-98C8-47E1-BC1A-AB52720297EB}"/>
          </ac:spMkLst>
        </pc:spChg>
        <pc:spChg chg="add mod">
          <ac:chgData name="Guangpu Li" userId="a9ffafd1-861d-4b38-b633-c19304a1f8fb" providerId="ADAL" clId="{4C830F57-30B3-481E-98AD-39489010C9B5}" dt="2019-10-10T02:16:18.323" v="9439" actId="207"/>
          <ac:spMkLst>
            <pc:docMk/>
            <pc:sldMk cId="1836533093" sldId="268"/>
            <ac:spMk id="11" creationId="{77D23713-7DE0-4CF9-A810-1F597ABAB08E}"/>
          </ac:spMkLst>
        </pc:spChg>
        <pc:spChg chg="add mod">
          <ac:chgData name="Guangpu Li" userId="a9ffafd1-861d-4b38-b633-c19304a1f8fb" providerId="ADAL" clId="{4C830F57-30B3-481E-98AD-39489010C9B5}" dt="2019-10-10T01:22:54.127" v="9069" actId="1076"/>
          <ac:spMkLst>
            <pc:docMk/>
            <pc:sldMk cId="1836533093" sldId="268"/>
            <ac:spMk id="13" creationId="{371093DB-D724-4F40-A894-9606B94AB5C9}"/>
          </ac:spMkLst>
        </pc:spChg>
        <pc:spChg chg="add mod">
          <ac:chgData name="Guangpu Li" userId="a9ffafd1-861d-4b38-b633-c19304a1f8fb" providerId="ADAL" clId="{4C830F57-30B3-481E-98AD-39489010C9B5}" dt="2019-10-10T01:23:00.361" v="9071" actId="1076"/>
          <ac:spMkLst>
            <pc:docMk/>
            <pc:sldMk cId="1836533093" sldId="268"/>
            <ac:spMk id="14" creationId="{B1C57C69-92B8-431F-849C-DC60828880E9}"/>
          </ac:spMkLst>
        </pc:spChg>
        <pc:cxnChg chg="add mod">
          <ac:chgData name="Guangpu Li" userId="a9ffafd1-861d-4b38-b633-c19304a1f8fb" providerId="ADAL" clId="{4C830F57-30B3-481E-98AD-39489010C9B5}" dt="2019-10-10T01:22:57.625" v="9070" actId="14100"/>
          <ac:cxnSpMkLst>
            <pc:docMk/>
            <pc:sldMk cId="1836533093" sldId="268"/>
            <ac:cxnSpMk id="9" creationId="{8302367B-4CAF-441E-9451-4046DBF0EAE1}"/>
          </ac:cxnSpMkLst>
        </pc:cxnChg>
        <pc:cxnChg chg="add mod">
          <ac:chgData name="Guangpu Li" userId="a9ffafd1-861d-4b38-b633-c19304a1f8fb" providerId="ADAL" clId="{4C830F57-30B3-481E-98AD-39489010C9B5}" dt="2019-10-10T01:22:48.802" v="9067" actId="14100"/>
          <ac:cxnSpMkLst>
            <pc:docMk/>
            <pc:sldMk cId="1836533093" sldId="268"/>
            <ac:cxnSpMk id="12" creationId="{423B6124-9AB4-48D0-9C83-F1DAB0901100}"/>
          </ac:cxnSpMkLst>
        </pc:cxnChg>
      </pc:sldChg>
      <pc:sldChg chg="modSp add del">
        <pc:chgData name="Guangpu Li" userId="a9ffafd1-861d-4b38-b633-c19304a1f8fb" providerId="ADAL" clId="{4C830F57-30B3-481E-98AD-39489010C9B5}" dt="2019-10-06T04:26:25.628" v="2597" actId="2696"/>
        <pc:sldMkLst>
          <pc:docMk/>
          <pc:sldMk cId="2359032135" sldId="269"/>
        </pc:sldMkLst>
        <pc:spChg chg="mod">
          <ac:chgData name="Guangpu Li" userId="a9ffafd1-861d-4b38-b633-c19304a1f8fb" providerId="ADAL" clId="{4C830F57-30B3-481E-98AD-39489010C9B5}" dt="2019-10-04T18:31:11.599" v="1535" actId="20577"/>
          <ac:spMkLst>
            <pc:docMk/>
            <pc:sldMk cId="2359032135" sldId="269"/>
            <ac:spMk id="2" creationId="{0DC64EB2-766D-41A7-8605-13001D9A1E78}"/>
          </ac:spMkLst>
        </pc:spChg>
      </pc:sldChg>
      <pc:sldChg chg="modSp add del">
        <pc:chgData name="Guangpu Li" userId="a9ffafd1-861d-4b38-b633-c19304a1f8fb" providerId="ADAL" clId="{4C830F57-30B3-481E-98AD-39489010C9B5}" dt="2019-10-06T04:26:26.124" v="2598" actId="2696"/>
        <pc:sldMkLst>
          <pc:docMk/>
          <pc:sldMk cId="222322457" sldId="270"/>
        </pc:sldMkLst>
        <pc:spChg chg="mod">
          <ac:chgData name="Guangpu Li" userId="a9ffafd1-861d-4b38-b633-c19304a1f8fb" providerId="ADAL" clId="{4C830F57-30B3-481E-98AD-39489010C9B5}" dt="2019-10-04T18:31:34.287" v="1587" actId="20577"/>
          <ac:spMkLst>
            <pc:docMk/>
            <pc:sldMk cId="222322457" sldId="270"/>
            <ac:spMk id="2" creationId="{0DC64EB2-766D-41A7-8605-13001D9A1E78}"/>
          </ac:spMkLst>
        </pc:spChg>
      </pc:sldChg>
      <pc:sldChg chg="addSp delSp modSp add del">
        <pc:chgData name="Guangpu Li" userId="a9ffafd1-861d-4b38-b633-c19304a1f8fb" providerId="ADAL" clId="{4C830F57-30B3-481E-98AD-39489010C9B5}" dt="2019-10-10T02:13:38.386" v="9390" actId="2696"/>
        <pc:sldMkLst>
          <pc:docMk/>
          <pc:sldMk cId="3068596021" sldId="271"/>
        </pc:sldMkLst>
        <pc:spChg chg="del">
          <ac:chgData name="Guangpu Li" userId="a9ffafd1-861d-4b38-b633-c19304a1f8fb" providerId="ADAL" clId="{4C830F57-30B3-481E-98AD-39489010C9B5}" dt="2019-10-05T03:09:22.395" v="1658" actId="478"/>
          <ac:spMkLst>
            <pc:docMk/>
            <pc:sldMk cId="3068596021" sldId="271"/>
            <ac:spMk id="2" creationId="{0DC64EB2-766D-41A7-8605-13001D9A1E78}"/>
          </ac:spMkLst>
        </pc:spChg>
        <pc:spChg chg="del">
          <ac:chgData name="Guangpu Li" userId="a9ffafd1-861d-4b38-b633-c19304a1f8fb" providerId="ADAL" clId="{4C830F57-30B3-481E-98AD-39489010C9B5}" dt="2019-10-05T03:09:19.310" v="1656" actId="478"/>
          <ac:spMkLst>
            <pc:docMk/>
            <pc:sldMk cId="3068596021" sldId="271"/>
            <ac:spMk id="3" creationId="{7FC05F72-EEF5-4D5C-8B56-824CB653224E}"/>
          </ac:spMkLst>
        </pc:spChg>
        <pc:spChg chg="del">
          <ac:chgData name="Guangpu Li" userId="a9ffafd1-861d-4b38-b633-c19304a1f8fb" providerId="ADAL" clId="{4C830F57-30B3-481E-98AD-39489010C9B5}" dt="2019-10-05T03:09:20.909" v="1657" actId="478"/>
          <ac:spMkLst>
            <pc:docMk/>
            <pc:sldMk cId="3068596021" sldId="271"/>
            <ac:spMk id="4" creationId="{F9492620-0AEA-4EBD-8629-9E539367E3D7}"/>
          </ac:spMkLst>
        </pc:spChg>
        <pc:spChg chg="add del mod">
          <ac:chgData name="Guangpu Li" userId="a9ffafd1-861d-4b38-b633-c19304a1f8fb" providerId="ADAL" clId="{4C830F57-30B3-481E-98AD-39489010C9B5}" dt="2019-10-05T03:09:27.597" v="1659" actId="478"/>
          <ac:spMkLst>
            <pc:docMk/>
            <pc:sldMk cId="3068596021" sldId="271"/>
            <ac:spMk id="6" creationId="{55D7166E-0016-437E-B791-BF648A7886BC}"/>
          </ac:spMkLst>
        </pc:spChg>
        <pc:spChg chg="add mod">
          <ac:chgData name="Guangpu Li" userId="a9ffafd1-861d-4b38-b633-c19304a1f8fb" providerId="ADAL" clId="{4C830F57-30B3-481E-98AD-39489010C9B5}" dt="2019-10-05T04:04:57.844" v="1693" actId="20577"/>
          <ac:spMkLst>
            <pc:docMk/>
            <pc:sldMk cId="3068596021" sldId="271"/>
            <ac:spMk id="7" creationId="{471F7729-2D67-42E8-97AE-3DDF9B56ABE2}"/>
          </ac:spMkLst>
        </pc:spChg>
        <pc:spChg chg="add mod">
          <ac:chgData name="Guangpu Li" userId="a9ffafd1-861d-4b38-b633-c19304a1f8fb" providerId="ADAL" clId="{4C830F57-30B3-481E-98AD-39489010C9B5}" dt="2019-10-05T04:32:55.993" v="1742" actId="1076"/>
          <ac:spMkLst>
            <pc:docMk/>
            <pc:sldMk cId="3068596021" sldId="271"/>
            <ac:spMk id="8" creationId="{AD9F8892-1E4E-4966-9FC9-2C2220D78B40}"/>
          </ac:spMkLst>
        </pc:spChg>
        <pc:spChg chg="add mod">
          <ac:chgData name="Guangpu Li" userId="a9ffafd1-861d-4b38-b633-c19304a1f8fb" providerId="ADAL" clId="{4C830F57-30B3-481E-98AD-39489010C9B5}" dt="2019-10-06T04:30:38.307" v="2656" actId="20577"/>
          <ac:spMkLst>
            <pc:docMk/>
            <pc:sldMk cId="3068596021" sldId="271"/>
            <ac:spMk id="9" creationId="{EE4450C3-76C3-4B95-A772-158CF1884715}"/>
          </ac:spMkLst>
        </pc:spChg>
        <pc:spChg chg="add del">
          <ac:chgData name="Guangpu Li" userId="a9ffafd1-861d-4b38-b633-c19304a1f8fb" providerId="ADAL" clId="{4C830F57-30B3-481E-98AD-39489010C9B5}" dt="2019-10-05T04:28:38.902" v="1721"/>
          <ac:spMkLst>
            <pc:docMk/>
            <pc:sldMk cId="3068596021" sldId="271"/>
            <ac:spMk id="10" creationId="{CFBA1606-3B55-4237-AD9B-2CA7521126FF}"/>
          </ac:spMkLst>
        </pc:spChg>
      </pc:sldChg>
      <pc:sldChg chg="modSp add del">
        <pc:chgData name="Guangpu Li" userId="a9ffafd1-861d-4b38-b633-c19304a1f8fb" providerId="ADAL" clId="{4C830F57-30B3-481E-98AD-39489010C9B5}" dt="2019-10-10T02:13:42.324" v="9392" actId="2696"/>
        <pc:sldMkLst>
          <pc:docMk/>
          <pc:sldMk cId="1130129729" sldId="272"/>
        </pc:sldMkLst>
        <pc:spChg chg="mod">
          <ac:chgData name="Guangpu Li" userId="a9ffafd1-861d-4b38-b633-c19304a1f8fb" providerId="ADAL" clId="{4C830F57-30B3-481E-98AD-39489010C9B5}" dt="2019-10-06T04:33:06.694" v="2675" actId="20577"/>
          <ac:spMkLst>
            <pc:docMk/>
            <pc:sldMk cId="1130129729" sldId="272"/>
            <ac:spMk id="7" creationId="{471F7729-2D67-42E8-97AE-3DDF9B56ABE2}"/>
          </ac:spMkLst>
        </pc:spChg>
      </pc:sldChg>
      <pc:sldChg chg="addSp delSp modSp add del ord modAnim addCm delCm modCm modNotesTx">
        <pc:chgData name="Guangpu Li" userId="a9ffafd1-861d-4b38-b633-c19304a1f8fb" providerId="ADAL" clId="{4C830F57-30B3-481E-98AD-39489010C9B5}" dt="2019-10-20T02:42:25.051" v="35047" actId="2696"/>
        <pc:sldMkLst>
          <pc:docMk/>
          <pc:sldMk cId="4184723560" sldId="273"/>
        </pc:sldMkLst>
        <pc:spChg chg="add del mod">
          <ac:chgData name="Guangpu Li" userId="a9ffafd1-861d-4b38-b633-c19304a1f8fb" providerId="ADAL" clId="{4C830F57-30B3-481E-98AD-39489010C9B5}" dt="2019-10-17T17:49:55.363" v="31982" actId="478"/>
          <ac:spMkLst>
            <pc:docMk/>
            <pc:sldMk cId="4184723560" sldId="273"/>
            <ac:spMk id="3" creationId="{D5671237-502B-49B6-86C7-2FC227B94C34}"/>
          </ac:spMkLst>
        </pc:spChg>
        <pc:spChg chg="add del mod">
          <ac:chgData name="Guangpu Li" userId="a9ffafd1-861d-4b38-b633-c19304a1f8fb" providerId="ADAL" clId="{4C830F57-30B3-481E-98AD-39489010C9B5}" dt="2019-10-17T17:49:56.618" v="31983" actId="478"/>
          <ac:spMkLst>
            <pc:docMk/>
            <pc:sldMk cId="4184723560" sldId="273"/>
            <ac:spMk id="4" creationId="{8C1A98E7-B40A-4C97-A249-A8AC60CA4F3D}"/>
          </ac:spMkLst>
        </pc:spChg>
        <pc:spChg chg="add del mod">
          <ac:chgData name="Guangpu Li" userId="a9ffafd1-861d-4b38-b633-c19304a1f8fb" providerId="ADAL" clId="{4C830F57-30B3-481E-98AD-39489010C9B5}" dt="2019-10-17T17:49:59.053" v="31984" actId="478"/>
          <ac:spMkLst>
            <pc:docMk/>
            <pc:sldMk cId="4184723560" sldId="273"/>
            <ac:spMk id="5" creationId="{0C87E94D-C02D-496B-B30B-760418A590B1}"/>
          </ac:spMkLst>
        </pc:spChg>
        <pc:spChg chg="add del mod">
          <ac:chgData name="Guangpu Li" userId="a9ffafd1-861d-4b38-b633-c19304a1f8fb" providerId="ADAL" clId="{4C830F57-30B3-481E-98AD-39489010C9B5}" dt="2019-10-17T17:50:00.356" v="31985" actId="478"/>
          <ac:spMkLst>
            <pc:docMk/>
            <pc:sldMk cId="4184723560" sldId="273"/>
            <ac:spMk id="6" creationId="{BAADC07C-2CEF-40AE-93E0-9B30CB11FD8C}"/>
          </ac:spMkLst>
        </pc:spChg>
        <pc:spChg chg="mod">
          <ac:chgData name="Guangpu Li" userId="a9ffafd1-861d-4b38-b633-c19304a1f8fb" providerId="ADAL" clId="{4C830F57-30B3-481E-98AD-39489010C9B5}" dt="2019-10-17T17:50:19.390" v="32025" actId="20577"/>
          <ac:spMkLst>
            <pc:docMk/>
            <pc:sldMk cId="4184723560" sldId="273"/>
            <ac:spMk id="7" creationId="{471F7729-2D67-42E8-97AE-3DDF9B56ABE2}"/>
          </ac:spMkLst>
        </pc:spChg>
        <pc:grpChg chg="add mod">
          <ac:chgData name="Guangpu Li" userId="a9ffafd1-861d-4b38-b633-c19304a1f8fb" providerId="ADAL" clId="{4C830F57-30B3-481E-98AD-39489010C9B5}" dt="2019-10-17T16:53:46.669" v="31478" actId="1076"/>
          <ac:grpSpMkLst>
            <pc:docMk/>
            <pc:sldMk cId="4184723560" sldId="273"/>
            <ac:grpSpMk id="8" creationId="{DE9A8F33-3AA6-4B3A-95E6-2A800A9D4855}"/>
          </ac:grpSpMkLst>
        </pc:grpChg>
        <pc:picChg chg="add mod">
          <ac:chgData name="Guangpu Li" userId="a9ffafd1-861d-4b38-b633-c19304a1f8fb" providerId="ADAL" clId="{4C830F57-30B3-481E-98AD-39489010C9B5}" dt="2019-10-17T16:53:51.613" v="31480" actId="1076"/>
          <ac:picMkLst>
            <pc:docMk/>
            <pc:sldMk cId="4184723560" sldId="273"/>
            <ac:picMk id="11" creationId="{660989AE-959F-45DC-96F3-37D52D61053E}"/>
          </ac:picMkLst>
        </pc:picChg>
        <pc:picChg chg="add mod">
          <ac:chgData name="Guangpu Li" userId="a9ffafd1-861d-4b38-b633-c19304a1f8fb" providerId="ADAL" clId="{4C830F57-30B3-481E-98AD-39489010C9B5}" dt="2019-10-17T16:55:53.340" v="31490" actId="1076"/>
          <ac:picMkLst>
            <pc:docMk/>
            <pc:sldMk cId="4184723560" sldId="273"/>
            <ac:picMk id="12" creationId="{F6743353-B20A-46E1-8B35-EAFC0A228D79}"/>
          </ac:picMkLst>
        </pc:picChg>
        <pc:picChg chg="add del">
          <ac:chgData name="Guangpu Li" userId="a9ffafd1-861d-4b38-b633-c19304a1f8fb" providerId="ADAL" clId="{4C830F57-30B3-481E-98AD-39489010C9B5}" dt="2019-10-17T16:54:38.377" v="31485" actId="478"/>
          <ac:picMkLst>
            <pc:docMk/>
            <pc:sldMk cId="4184723560" sldId="273"/>
            <ac:picMk id="1026" creationId="{BAC69991-ECBF-4894-BB86-74D37770C387}"/>
          </ac:picMkLst>
        </pc:picChg>
        <pc:picChg chg="add del">
          <ac:chgData name="Guangpu Li" userId="a9ffafd1-861d-4b38-b633-c19304a1f8fb" providerId="ADAL" clId="{4C830F57-30B3-481E-98AD-39489010C9B5}" dt="2019-10-17T16:54:48.947" v="31487" actId="478"/>
          <ac:picMkLst>
            <pc:docMk/>
            <pc:sldMk cId="4184723560" sldId="273"/>
            <ac:picMk id="1028" creationId="{D44186C1-6560-4706-B236-CC25539549C2}"/>
          </ac:picMkLst>
        </pc:picChg>
        <pc:picChg chg="add del">
          <ac:chgData name="Guangpu Li" userId="a9ffafd1-861d-4b38-b633-c19304a1f8fb" providerId="ADAL" clId="{4C830F57-30B3-481E-98AD-39489010C9B5}" dt="2019-10-17T16:54:59.794" v="31489" actId="478"/>
          <ac:picMkLst>
            <pc:docMk/>
            <pc:sldMk cId="4184723560" sldId="273"/>
            <ac:picMk id="1030" creationId="{3C074522-0F12-4B7B-A2C9-F9FC26AC1880}"/>
          </ac:picMkLst>
        </pc:picChg>
      </pc:sldChg>
      <pc:sldChg chg="addSp modSp add del">
        <pc:chgData name="Guangpu Li" userId="a9ffafd1-861d-4b38-b633-c19304a1f8fb" providerId="ADAL" clId="{4C830F57-30B3-481E-98AD-39489010C9B5}" dt="2019-10-13T22:25:16.003" v="13490" actId="2696"/>
        <pc:sldMkLst>
          <pc:docMk/>
          <pc:sldMk cId="1718688077" sldId="274"/>
        </pc:sldMkLst>
        <pc:spChg chg="add mod">
          <ac:chgData name="Guangpu Li" userId="a9ffafd1-861d-4b38-b633-c19304a1f8fb" providerId="ADAL" clId="{4C830F57-30B3-481E-98AD-39489010C9B5}" dt="2019-10-06T04:43:14.975" v="2846" actId="20577"/>
          <ac:spMkLst>
            <pc:docMk/>
            <pc:sldMk cId="1718688077" sldId="274"/>
            <ac:spMk id="3" creationId="{8F1BD607-09CB-4786-BE8C-F1A9DD80C61B}"/>
          </ac:spMkLst>
        </pc:spChg>
        <pc:spChg chg="mod">
          <ac:chgData name="Guangpu Li" userId="a9ffafd1-861d-4b38-b633-c19304a1f8fb" providerId="ADAL" clId="{4C830F57-30B3-481E-98AD-39489010C9B5}" dt="2019-10-06T04:36:23.829" v="2695" actId="20577"/>
          <ac:spMkLst>
            <pc:docMk/>
            <pc:sldMk cId="1718688077" sldId="274"/>
            <ac:spMk id="7" creationId="{471F7729-2D67-42E8-97AE-3DDF9B56ABE2}"/>
          </ac:spMkLst>
        </pc:spChg>
      </pc:sldChg>
      <pc:sldChg chg="modSp add del">
        <pc:chgData name="Guangpu Li" userId="a9ffafd1-861d-4b38-b633-c19304a1f8fb" providerId="ADAL" clId="{4C830F57-30B3-481E-98AD-39489010C9B5}" dt="2019-10-13T22:25:16.007" v="13491" actId="2696"/>
        <pc:sldMkLst>
          <pc:docMk/>
          <pc:sldMk cId="2273793144" sldId="275"/>
        </pc:sldMkLst>
        <pc:spChg chg="mod">
          <ac:chgData name="Guangpu Li" userId="a9ffafd1-861d-4b38-b633-c19304a1f8fb" providerId="ADAL" clId="{4C830F57-30B3-481E-98AD-39489010C9B5}" dt="2019-10-06T04:43:20.382" v="2856" actId="20577"/>
          <ac:spMkLst>
            <pc:docMk/>
            <pc:sldMk cId="2273793144" sldId="275"/>
            <ac:spMk id="7" creationId="{471F7729-2D67-42E8-97AE-3DDF9B56ABE2}"/>
          </ac:spMkLst>
        </pc:spChg>
      </pc:sldChg>
      <pc:sldChg chg="modSp add del">
        <pc:chgData name="Guangpu Li" userId="a9ffafd1-861d-4b38-b633-c19304a1f8fb" providerId="ADAL" clId="{4C830F57-30B3-481E-98AD-39489010C9B5}" dt="2019-10-10T02:13:40.129" v="9391" actId="2696"/>
        <pc:sldMkLst>
          <pc:docMk/>
          <pc:sldMk cId="523034114" sldId="276"/>
        </pc:sldMkLst>
        <pc:spChg chg="mod">
          <ac:chgData name="Guangpu Li" userId="a9ffafd1-861d-4b38-b633-c19304a1f8fb" providerId="ADAL" clId="{4C830F57-30B3-481E-98AD-39489010C9B5}" dt="2019-10-05T04:29:11.477" v="1725" actId="20577"/>
          <ac:spMkLst>
            <pc:docMk/>
            <pc:sldMk cId="523034114" sldId="276"/>
            <ac:spMk id="9" creationId="{EE4450C3-76C3-4B95-A772-158CF1884715}"/>
          </ac:spMkLst>
        </pc:spChg>
      </pc:sldChg>
      <pc:sldChg chg="addSp delSp modSp add del modAnim delCm modCm modNotesTx">
        <pc:chgData name="Guangpu Li" userId="a9ffafd1-861d-4b38-b633-c19304a1f8fb" providerId="ADAL" clId="{4C830F57-30B3-481E-98AD-39489010C9B5}" dt="2019-10-20T02:42:24.928" v="35019" actId="2696"/>
        <pc:sldMkLst>
          <pc:docMk/>
          <pc:sldMk cId="15246450" sldId="277"/>
        </pc:sldMkLst>
        <pc:spChg chg="del">
          <ac:chgData name="Guangpu Li" userId="a9ffafd1-861d-4b38-b633-c19304a1f8fb" providerId="ADAL" clId="{4C830F57-30B3-481E-98AD-39489010C9B5}" dt="2019-10-06T02:27:36.762" v="1745" actId="478"/>
          <ac:spMkLst>
            <pc:docMk/>
            <pc:sldMk cId="15246450" sldId="277"/>
            <ac:spMk id="2" creationId="{F22565FC-E36D-45D6-ACF3-B3625E007D81}"/>
          </ac:spMkLst>
        </pc:spChg>
        <pc:spChg chg="del">
          <ac:chgData name="Guangpu Li" userId="a9ffafd1-861d-4b38-b633-c19304a1f8fb" providerId="ADAL" clId="{4C830F57-30B3-481E-98AD-39489010C9B5}" dt="2019-10-06T02:27:38.082" v="1746" actId="478"/>
          <ac:spMkLst>
            <pc:docMk/>
            <pc:sldMk cId="15246450" sldId="277"/>
            <ac:spMk id="3" creationId="{DF33F725-6297-4093-B276-562494615B88}"/>
          </ac:spMkLst>
        </pc:spChg>
        <pc:picChg chg="add mod">
          <ac:chgData name="Guangpu Li" userId="a9ffafd1-861d-4b38-b633-c19304a1f8fb" providerId="ADAL" clId="{4C830F57-30B3-481E-98AD-39489010C9B5}" dt="2019-10-06T02:29:05.073" v="1750" actId="1076"/>
          <ac:picMkLst>
            <pc:docMk/>
            <pc:sldMk cId="15246450" sldId="277"/>
            <ac:picMk id="1026" creationId="{2F0FE498-CB13-44FC-B0BD-2924C5F72D10}"/>
          </ac:picMkLst>
        </pc:picChg>
        <pc:picChg chg="add mod">
          <ac:chgData name="Guangpu Li" userId="a9ffafd1-861d-4b38-b633-c19304a1f8fb" providerId="ADAL" clId="{4C830F57-30B3-481E-98AD-39489010C9B5}" dt="2019-10-06T02:30:49.989" v="1753" actId="1076"/>
          <ac:picMkLst>
            <pc:docMk/>
            <pc:sldMk cId="15246450" sldId="277"/>
            <ac:picMk id="1028" creationId="{E7CAF972-025F-4D65-A83B-3A32C5822195}"/>
          </ac:picMkLst>
        </pc:picChg>
        <pc:picChg chg="add mod">
          <ac:chgData name="Guangpu Li" userId="a9ffafd1-861d-4b38-b633-c19304a1f8fb" providerId="ADAL" clId="{4C830F57-30B3-481E-98AD-39489010C9B5}" dt="2019-10-06T04:43:35.458" v="2857" actId="1076"/>
          <ac:picMkLst>
            <pc:docMk/>
            <pc:sldMk cId="15246450" sldId="277"/>
            <ac:picMk id="1030" creationId="{A1139864-378B-4DD2-B312-AA544FE90A7F}"/>
          </ac:picMkLst>
        </pc:picChg>
      </pc:sldChg>
      <pc:sldChg chg="addSp modSp add del ord modAnim modNotesTx">
        <pc:chgData name="Guangpu Li" userId="a9ffafd1-861d-4b38-b633-c19304a1f8fb" providerId="ADAL" clId="{4C830F57-30B3-481E-98AD-39489010C9B5}" dt="2019-10-13T22:25:16.034" v="13494" actId="2696"/>
        <pc:sldMkLst>
          <pc:docMk/>
          <pc:sldMk cId="1445159410" sldId="278"/>
        </pc:sldMkLst>
        <pc:spChg chg="add mod">
          <ac:chgData name="Guangpu Li" userId="a9ffafd1-861d-4b38-b633-c19304a1f8fb" providerId="ADAL" clId="{4C830F57-30B3-481E-98AD-39489010C9B5}" dt="2019-10-06T20:39:33.769" v="3089" actId="1076"/>
          <ac:spMkLst>
            <pc:docMk/>
            <pc:sldMk cId="1445159410" sldId="278"/>
            <ac:spMk id="3" creationId="{D979C101-60F9-4340-9F7B-40D35B8FDC08}"/>
          </ac:spMkLst>
        </pc:spChg>
        <pc:spChg chg="add mod">
          <ac:chgData name="Guangpu Li" userId="a9ffafd1-861d-4b38-b633-c19304a1f8fb" providerId="ADAL" clId="{4C830F57-30B3-481E-98AD-39489010C9B5}" dt="2019-10-07T02:57:47.446" v="5023" actId="20577"/>
          <ac:spMkLst>
            <pc:docMk/>
            <pc:sldMk cId="1445159410" sldId="278"/>
            <ac:spMk id="4" creationId="{20883AC6-60AA-4072-9E00-64A220708F66}"/>
          </ac:spMkLst>
        </pc:spChg>
        <pc:spChg chg="add mod">
          <ac:chgData name="Guangpu Li" userId="a9ffafd1-861d-4b38-b633-c19304a1f8fb" providerId="ADAL" clId="{4C830F57-30B3-481E-98AD-39489010C9B5}" dt="2019-10-07T02:57:48.821" v="5024" actId="20577"/>
          <ac:spMkLst>
            <pc:docMk/>
            <pc:sldMk cId="1445159410" sldId="278"/>
            <ac:spMk id="5" creationId="{917A94A4-300A-49E7-84D7-BD43F402085F}"/>
          </ac:spMkLst>
        </pc:spChg>
        <pc:spChg chg="add mod">
          <ac:chgData name="Guangpu Li" userId="a9ffafd1-861d-4b38-b633-c19304a1f8fb" providerId="ADAL" clId="{4C830F57-30B3-481E-98AD-39489010C9B5}" dt="2019-10-07T15:50:00.773" v="5057" actId="692"/>
          <ac:spMkLst>
            <pc:docMk/>
            <pc:sldMk cId="1445159410" sldId="278"/>
            <ac:spMk id="9" creationId="{AF8164DC-C872-4DE3-8B4A-AC3513928A0C}"/>
          </ac:spMkLst>
        </pc:spChg>
        <pc:spChg chg="add mod">
          <ac:chgData name="Guangpu Li" userId="a9ffafd1-861d-4b38-b633-c19304a1f8fb" providerId="ADAL" clId="{4C830F57-30B3-481E-98AD-39489010C9B5}" dt="2019-10-07T15:50:00.773" v="5057" actId="692"/>
          <ac:spMkLst>
            <pc:docMk/>
            <pc:sldMk cId="1445159410" sldId="278"/>
            <ac:spMk id="10" creationId="{9A203E26-D91F-4DA1-AFA1-A6415FC9F7C1}"/>
          </ac:spMkLst>
        </pc:spChg>
        <pc:spChg chg="add mod">
          <ac:chgData name="Guangpu Li" userId="a9ffafd1-861d-4b38-b633-c19304a1f8fb" providerId="ADAL" clId="{4C830F57-30B3-481E-98AD-39489010C9B5}" dt="2019-10-06T20:44:31.995" v="3162" actId="1076"/>
          <ac:spMkLst>
            <pc:docMk/>
            <pc:sldMk cId="1445159410" sldId="278"/>
            <ac:spMk id="11" creationId="{F98EABD4-7A12-48FF-8E2C-0B847DD521C2}"/>
          </ac:spMkLst>
        </pc:spChg>
        <pc:spChg chg="add mod">
          <ac:chgData name="Guangpu Li" userId="a9ffafd1-861d-4b38-b633-c19304a1f8fb" providerId="ADAL" clId="{4C830F57-30B3-481E-98AD-39489010C9B5}" dt="2019-10-06T20:44:31.995" v="3162" actId="1076"/>
          <ac:spMkLst>
            <pc:docMk/>
            <pc:sldMk cId="1445159410" sldId="278"/>
            <ac:spMk id="12" creationId="{55FAD37E-571F-41AB-B382-C34438F5B1EE}"/>
          </ac:spMkLst>
        </pc:spChg>
        <pc:spChg chg="add mod">
          <ac:chgData name="Guangpu Li" userId="a9ffafd1-861d-4b38-b633-c19304a1f8fb" providerId="ADAL" clId="{4C830F57-30B3-481E-98AD-39489010C9B5}" dt="2019-10-06T20:45:08.837" v="3176" actId="20577"/>
          <ac:spMkLst>
            <pc:docMk/>
            <pc:sldMk cId="1445159410" sldId="278"/>
            <ac:spMk id="13" creationId="{C9CBE7F2-3703-4CAF-AEC6-D9A16FFF8784}"/>
          </ac:spMkLst>
        </pc:spChg>
        <pc:spChg chg="add mod">
          <ac:chgData name="Guangpu Li" userId="a9ffafd1-861d-4b38-b633-c19304a1f8fb" providerId="ADAL" clId="{4C830F57-30B3-481E-98AD-39489010C9B5}" dt="2019-10-06T20:45:11.276" v="3177" actId="20577"/>
          <ac:spMkLst>
            <pc:docMk/>
            <pc:sldMk cId="1445159410" sldId="278"/>
            <ac:spMk id="14" creationId="{E33062ED-39D8-4DF4-818E-1EB44F1C8AD1}"/>
          </ac:spMkLst>
        </pc:spChg>
        <pc:spChg chg="add mod">
          <ac:chgData name="Guangpu Li" userId="a9ffafd1-861d-4b38-b633-c19304a1f8fb" providerId="ADAL" clId="{4C830F57-30B3-481E-98AD-39489010C9B5}" dt="2019-10-06T20:44:31.995" v="3162" actId="1076"/>
          <ac:spMkLst>
            <pc:docMk/>
            <pc:sldMk cId="1445159410" sldId="278"/>
            <ac:spMk id="15" creationId="{60A9C9A5-ACBC-4AD0-A64B-E90B44D83650}"/>
          </ac:spMkLst>
        </pc:spChg>
        <pc:spChg chg="add mod">
          <ac:chgData name="Guangpu Li" userId="a9ffafd1-861d-4b38-b633-c19304a1f8fb" providerId="ADAL" clId="{4C830F57-30B3-481E-98AD-39489010C9B5}" dt="2019-10-06T20:44:31.995" v="3162" actId="1076"/>
          <ac:spMkLst>
            <pc:docMk/>
            <pc:sldMk cId="1445159410" sldId="278"/>
            <ac:spMk id="16" creationId="{80D9051E-C084-46B5-B4E1-B139710527C5}"/>
          </ac:spMkLst>
        </pc:spChg>
        <pc:spChg chg="add mod">
          <ac:chgData name="Guangpu Li" userId="a9ffafd1-861d-4b38-b633-c19304a1f8fb" providerId="ADAL" clId="{4C830F57-30B3-481E-98AD-39489010C9B5}" dt="2019-10-06T20:44:39.913" v="3165" actId="20577"/>
          <ac:spMkLst>
            <pc:docMk/>
            <pc:sldMk cId="1445159410" sldId="278"/>
            <ac:spMk id="17" creationId="{BE65F0D6-B37A-4766-92A2-193B51463E1B}"/>
          </ac:spMkLst>
        </pc:spChg>
        <pc:cxnChg chg="add mod">
          <ac:chgData name="Guangpu Li" userId="a9ffafd1-861d-4b38-b633-c19304a1f8fb" providerId="ADAL" clId="{4C830F57-30B3-481E-98AD-39489010C9B5}" dt="2019-10-07T15:49:51.481" v="5055" actId="692"/>
          <ac:cxnSpMkLst>
            <pc:docMk/>
            <pc:sldMk cId="1445159410" sldId="278"/>
            <ac:cxnSpMk id="7" creationId="{A2F72B22-5DA8-4949-8A84-446B8602F495}"/>
          </ac:cxnSpMkLst>
        </pc:cxnChg>
        <pc:cxnChg chg="add mod">
          <ac:chgData name="Guangpu Li" userId="a9ffafd1-861d-4b38-b633-c19304a1f8fb" providerId="ADAL" clId="{4C830F57-30B3-481E-98AD-39489010C9B5}" dt="2019-10-07T15:49:51.481" v="5055" actId="692"/>
          <ac:cxnSpMkLst>
            <pc:docMk/>
            <pc:sldMk cId="1445159410" sldId="278"/>
            <ac:cxnSpMk id="8" creationId="{B0797CC1-C984-4D4E-A1B5-5C894003B68B}"/>
          </ac:cxnSpMkLst>
        </pc:cxnChg>
      </pc:sldChg>
      <pc:sldChg chg="addSp delSp modSp add del addAnim delAnim modAnim addCm delCm modCm modNotesTx">
        <pc:chgData name="Guangpu Li" userId="a9ffafd1-861d-4b38-b633-c19304a1f8fb" providerId="ADAL" clId="{4C830F57-30B3-481E-98AD-39489010C9B5}" dt="2019-10-20T02:42:24.973" v="35029" actId="2696"/>
        <pc:sldMkLst>
          <pc:docMk/>
          <pc:sldMk cId="2291877030" sldId="279"/>
        </pc:sldMkLst>
        <pc:spChg chg="mod">
          <ac:chgData name="Guangpu Li" userId="a9ffafd1-861d-4b38-b633-c19304a1f8fb" providerId="ADAL" clId="{4C830F57-30B3-481E-98AD-39489010C9B5}" dt="2019-10-12T15:52:06.365" v="11067" actId="20577"/>
          <ac:spMkLst>
            <pc:docMk/>
            <pc:sldMk cId="2291877030" sldId="279"/>
            <ac:spMk id="2" creationId="{0DC64EB2-766D-41A7-8605-13001D9A1E78}"/>
          </ac:spMkLst>
        </pc:spChg>
        <pc:spChg chg="add del mod">
          <ac:chgData name="Guangpu Li" userId="a9ffafd1-861d-4b38-b633-c19304a1f8fb" providerId="ADAL" clId="{4C830F57-30B3-481E-98AD-39489010C9B5}" dt="2019-10-09T03:09:20.141" v="7663" actId="11529"/>
          <ac:spMkLst>
            <pc:docMk/>
            <pc:sldMk cId="2291877030" sldId="279"/>
            <ac:spMk id="3" creationId="{652370D0-AD51-4462-BF54-F9CD931F1DE0}"/>
          </ac:spMkLst>
        </pc:spChg>
        <pc:spChg chg="add del mod">
          <ac:chgData name="Guangpu Li" userId="a9ffafd1-861d-4b38-b633-c19304a1f8fb" providerId="ADAL" clId="{4C830F57-30B3-481E-98AD-39489010C9B5}" dt="2019-10-06T20:54:59.601" v="3204"/>
          <ac:spMkLst>
            <pc:docMk/>
            <pc:sldMk cId="2291877030" sldId="279"/>
            <ac:spMk id="3" creationId="{D68F4BFE-7D3E-477C-A435-AD79831D4F30}"/>
          </ac:spMkLst>
        </pc:spChg>
        <pc:spChg chg="add mod">
          <ac:chgData name="Guangpu Li" userId="a9ffafd1-861d-4b38-b633-c19304a1f8fb" providerId="ADAL" clId="{4C830F57-30B3-481E-98AD-39489010C9B5}" dt="2019-10-07T15:50:13.627" v="5058" actId="255"/>
          <ac:spMkLst>
            <pc:docMk/>
            <pc:sldMk cId="2291877030" sldId="279"/>
            <ac:spMk id="4" creationId="{6EF2048D-F86E-4337-B7AE-E4B2070E9B49}"/>
          </ac:spMkLst>
        </pc:spChg>
        <pc:spChg chg="add mod">
          <ac:chgData name="Guangpu Li" userId="a9ffafd1-861d-4b38-b633-c19304a1f8fb" providerId="ADAL" clId="{4C830F57-30B3-481E-98AD-39489010C9B5}" dt="2019-10-06T21:01:08.688" v="3279" actId="1076"/>
          <ac:spMkLst>
            <pc:docMk/>
            <pc:sldMk cId="2291877030" sldId="279"/>
            <ac:spMk id="5" creationId="{07B5526C-BFFB-4D35-A2F2-122B977C7CA0}"/>
          </ac:spMkLst>
        </pc:spChg>
        <pc:spChg chg="add mod">
          <ac:chgData name="Guangpu Li" userId="a9ffafd1-861d-4b38-b633-c19304a1f8fb" providerId="ADAL" clId="{4C830F57-30B3-481E-98AD-39489010C9B5}" dt="2019-10-06T21:04:42.158" v="3313" actId="1076"/>
          <ac:spMkLst>
            <pc:docMk/>
            <pc:sldMk cId="2291877030" sldId="279"/>
            <ac:spMk id="6" creationId="{987B8A54-BD45-49F9-B6EF-6C5C70B95B7B}"/>
          </ac:spMkLst>
        </pc:spChg>
        <pc:spChg chg="add mod">
          <ac:chgData name="Guangpu Li" userId="a9ffafd1-861d-4b38-b633-c19304a1f8fb" providerId="ADAL" clId="{4C830F57-30B3-481E-98AD-39489010C9B5}" dt="2019-10-09T03:09:52.689" v="7672" actId="164"/>
          <ac:spMkLst>
            <pc:docMk/>
            <pc:sldMk cId="2291877030" sldId="279"/>
            <ac:spMk id="7" creationId="{142F7B89-1289-43E3-86FE-EE04FAAB8D2E}"/>
          </ac:spMkLst>
        </pc:spChg>
        <pc:spChg chg="add mod">
          <ac:chgData name="Guangpu Li" userId="a9ffafd1-861d-4b38-b633-c19304a1f8fb" providerId="ADAL" clId="{4C830F57-30B3-481E-98AD-39489010C9B5}" dt="2019-10-07T15:50:20.269" v="5060" actId="1076"/>
          <ac:spMkLst>
            <pc:docMk/>
            <pc:sldMk cId="2291877030" sldId="279"/>
            <ac:spMk id="9" creationId="{8DA994FB-DEC2-4928-9470-86551695302C}"/>
          </ac:spMkLst>
        </pc:spChg>
        <pc:spChg chg="add mod">
          <ac:chgData name="Guangpu Li" userId="a9ffafd1-861d-4b38-b633-c19304a1f8fb" providerId="ADAL" clId="{4C830F57-30B3-481E-98AD-39489010C9B5}" dt="2019-10-09T03:11:13.832" v="7686" actId="1076"/>
          <ac:spMkLst>
            <pc:docMk/>
            <pc:sldMk cId="2291877030" sldId="279"/>
            <ac:spMk id="14" creationId="{DA0EF6DD-BFA3-49A6-892C-767A06586AAE}"/>
          </ac:spMkLst>
        </pc:spChg>
        <pc:spChg chg="add mod">
          <ac:chgData name="Guangpu Li" userId="a9ffafd1-861d-4b38-b633-c19304a1f8fb" providerId="ADAL" clId="{4C830F57-30B3-481E-98AD-39489010C9B5}" dt="2019-10-09T03:10:14.055" v="7681" actId="1076"/>
          <ac:spMkLst>
            <pc:docMk/>
            <pc:sldMk cId="2291877030" sldId="279"/>
            <ac:spMk id="17" creationId="{620BAC6A-69B9-4E0D-A510-46C119B50B46}"/>
          </ac:spMkLst>
        </pc:spChg>
        <pc:spChg chg="add mod">
          <ac:chgData name="Guangpu Li" userId="a9ffafd1-861d-4b38-b633-c19304a1f8fb" providerId="ADAL" clId="{4C830F57-30B3-481E-98AD-39489010C9B5}" dt="2019-10-06T21:34:53.213" v="3499" actId="1076"/>
          <ac:spMkLst>
            <pc:docMk/>
            <pc:sldMk cId="2291877030" sldId="279"/>
            <ac:spMk id="18" creationId="{86DC7CB8-E7F2-476B-B6E2-191431940F0F}"/>
          </ac:spMkLst>
        </pc:spChg>
        <pc:spChg chg="add mod">
          <ac:chgData name="Guangpu Li" userId="a9ffafd1-861d-4b38-b633-c19304a1f8fb" providerId="ADAL" clId="{4C830F57-30B3-481E-98AD-39489010C9B5}" dt="2019-10-07T15:50:37.355" v="5071" actId="1076"/>
          <ac:spMkLst>
            <pc:docMk/>
            <pc:sldMk cId="2291877030" sldId="279"/>
            <ac:spMk id="19" creationId="{FFA9AC3D-5F70-4B73-A5F3-8455C0DF23DB}"/>
          </ac:spMkLst>
        </pc:spChg>
        <pc:spChg chg="add mod">
          <ac:chgData name="Guangpu Li" userId="a9ffafd1-861d-4b38-b633-c19304a1f8fb" providerId="ADAL" clId="{4C830F57-30B3-481E-98AD-39489010C9B5}" dt="2019-10-09T03:06:28.752" v="7654" actId="1076"/>
          <ac:spMkLst>
            <pc:docMk/>
            <pc:sldMk cId="2291877030" sldId="279"/>
            <ac:spMk id="20" creationId="{9916FE4C-2452-4CE9-A409-5167246A37E4}"/>
          </ac:spMkLst>
        </pc:spChg>
        <pc:spChg chg="add del mod">
          <ac:chgData name="Guangpu Li" userId="a9ffafd1-861d-4b38-b633-c19304a1f8fb" providerId="ADAL" clId="{4C830F57-30B3-481E-98AD-39489010C9B5}" dt="2019-10-06T21:35:02" v="3514" actId="478"/>
          <ac:spMkLst>
            <pc:docMk/>
            <pc:sldMk cId="2291877030" sldId="279"/>
            <ac:spMk id="22" creationId="{A5C0FDCC-CAC0-4586-9701-FDB7E1F61789}"/>
          </ac:spMkLst>
        </pc:spChg>
        <pc:spChg chg="add del mod">
          <ac:chgData name="Guangpu Li" userId="a9ffafd1-861d-4b38-b633-c19304a1f8fb" providerId="ADAL" clId="{4C830F57-30B3-481E-98AD-39489010C9B5}" dt="2019-10-06T21:34:54.943" v="3507"/>
          <ac:spMkLst>
            <pc:docMk/>
            <pc:sldMk cId="2291877030" sldId="279"/>
            <ac:spMk id="23" creationId="{ED339371-7015-46D8-B5EE-6FF37748CB80}"/>
          </ac:spMkLst>
        </pc:spChg>
        <pc:grpChg chg="add mod">
          <ac:chgData name="Guangpu Li" userId="a9ffafd1-861d-4b38-b633-c19304a1f8fb" providerId="ADAL" clId="{4C830F57-30B3-481E-98AD-39489010C9B5}" dt="2019-10-09T03:09:52.689" v="7672" actId="164"/>
          <ac:grpSpMkLst>
            <pc:docMk/>
            <pc:sldMk cId="2291877030" sldId="279"/>
            <ac:grpSpMk id="8" creationId="{DB197FA1-6F35-4DFB-B352-693168ED9724}"/>
          </ac:grpSpMkLst>
        </pc:grpChg>
        <pc:picChg chg="add mod">
          <ac:chgData name="Guangpu Li" userId="a9ffafd1-861d-4b38-b633-c19304a1f8fb" providerId="ADAL" clId="{4C830F57-30B3-481E-98AD-39489010C9B5}" dt="2019-10-09T03:15:12.529" v="7695" actId="1076"/>
          <ac:picMkLst>
            <pc:docMk/>
            <pc:sldMk cId="2291877030" sldId="279"/>
            <ac:picMk id="10" creationId="{158224FA-C8FC-4F25-8AEE-34BD6B89EDCC}"/>
          </ac:picMkLst>
        </pc:picChg>
        <pc:picChg chg="add">
          <ac:chgData name="Guangpu Li" userId="a9ffafd1-861d-4b38-b633-c19304a1f8fb" providerId="ADAL" clId="{4C830F57-30B3-481E-98AD-39489010C9B5}" dt="2019-10-06T21:35:05.413" v="3515"/>
          <ac:picMkLst>
            <pc:docMk/>
            <pc:sldMk cId="2291877030" sldId="279"/>
            <ac:picMk id="24" creationId="{25BA6B63-A47F-464C-AAD2-9B35E1171384}"/>
          </ac:picMkLst>
        </pc:picChg>
        <pc:picChg chg="add mod">
          <ac:chgData name="Guangpu Li" userId="a9ffafd1-861d-4b38-b633-c19304a1f8fb" providerId="ADAL" clId="{4C830F57-30B3-481E-98AD-39489010C9B5}" dt="2019-10-09T03:09:52.689" v="7672" actId="164"/>
          <ac:picMkLst>
            <pc:docMk/>
            <pc:sldMk cId="2291877030" sldId="279"/>
            <ac:picMk id="2050" creationId="{34A61873-EA34-4C0D-82D6-67CEA12027CD}"/>
          </ac:picMkLst>
        </pc:picChg>
        <pc:picChg chg="add del">
          <ac:chgData name="Guangpu Li" userId="a9ffafd1-861d-4b38-b633-c19304a1f8fb" providerId="ADAL" clId="{4C830F57-30B3-481E-98AD-39489010C9B5}" dt="2019-10-06T20:47:46.039" v="3179" actId="478"/>
          <ac:picMkLst>
            <pc:docMk/>
            <pc:sldMk cId="2291877030" sldId="279"/>
            <ac:picMk id="2050" creationId="{C90A2586-AEBF-47FE-9EA1-BD50B1A4C72C}"/>
          </ac:picMkLst>
        </pc:picChg>
        <pc:picChg chg="add mod">
          <ac:chgData name="Guangpu Li" userId="a9ffafd1-861d-4b38-b633-c19304a1f8fb" providerId="ADAL" clId="{4C830F57-30B3-481E-98AD-39489010C9B5}" dt="2019-10-09T03:11:35.843" v="7689" actId="1076"/>
          <ac:picMkLst>
            <pc:docMk/>
            <pc:sldMk cId="2291877030" sldId="279"/>
            <ac:picMk id="2052" creationId="{33D275F0-6C35-4470-8FD5-5633AF20A2E4}"/>
          </ac:picMkLst>
        </pc:picChg>
        <pc:picChg chg="add del">
          <ac:chgData name="Guangpu Li" userId="a9ffafd1-861d-4b38-b633-c19304a1f8fb" providerId="ADAL" clId="{4C830F57-30B3-481E-98AD-39489010C9B5}" dt="2019-10-06T20:47:55.502" v="3181" actId="478"/>
          <ac:picMkLst>
            <pc:docMk/>
            <pc:sldMk cId="2291877030" sldId="279"/>
            <ac:picMk id="2052" creationId="{936555B2-97EA-4AC5-91EF-720A2BA62443}"/>
          </ac:picMkLst>
        </pc:picChg>
        <pc:picChg chg="add mod">
          <ac:chgData name="Guangpu Li" userId="a9ffafd1-861d-4b38-b633-c19304a1f8fb" providerId="ADAL" clId="{4C830F57-30B3-481E-98AD-39489010C9B5}" dt="2019-10-06T21:03:49.641" v="3307" actId="1076"/>
          <ac:picMkLst>
            <pc:docMk/>
            <pc:sldMk cId="2291877030" sldId="279"/>
            <ac:picMk id="2054" creationId="{F9F3AAB4-D240-4F63-9F07-0945FFEF6E8A}"/>
          </ac:picMkLst>
        </pc:picChg>
        <pc:picChg chg="add del mod">
          <ac:chgData name="Guangpu Li" userId="a9ffafd1-861d-4b38-b633-c19304a1f8fb" providerId="ADAL" clId="{4C830F57-30B3-481E-98AD-39489010C9B5}" dt="2019-10-06T20:59:18.032" v="3262"/>
          <ac:picMkLst>
            <pc:docMk/>
            <pc:sldMk cId="2291877030" sldId="279"/>
            <ac:picMk id="2056" creationId="{2A053CEE-C9D3-4C93-8747-0A6624FEC836}"/>
          </ac:picMkLst>
        </pc:picChg>
        <pc:picChg chg="add del mod">
          <ac:chgData name="Guangpu Li" userId="a9ffafd1-861d-4b38-b633-c19304a1f8fb" providerId="ADAL" clId="{4C830F57-30B3-481E-98AD-39489010C9B5}" dt="2019-10-06T20:59:40.182" v="3266" actId="478"/>
          <ac:picMkLst>
            <pc:docMk/>
            <pc:sldMk cId="2291877030" sldId="279"/>
            <ac:picMk id="2058" creationId="{74D9FC22-FEDD-4128-9FEF-10AE6443F1E4}"/>
          </ac:picMkLst>
        </pc:picChg>
        <pc:picChg chg="add mod">
          <ac:chgData name="Guangpu Li" userId="a9ffafd1-861d-4b38-b633-c19304a1f8fb" providerId="ADAL" clId="{4C830F57-30B3-481E-98AD-39489010C9B5}" dt="2019-10-06T21:03:45.570" v="3305" actId="1076"/>
          <ac:picMkLst>
            <pc:docMk/>
            <pc:sldMk cId="2291877030" sldId="279"/>
            <ac:picMk id="2060" creationId="{4939B18C-806B-4605-B0F3-20A19D7C8F53}"/>
          </ac:picMkLst>
        </pc:picChg>
        <pc:picChg chg="add del mod">
          <ac:chgData name="Guangpu Li" userId="a9ffafd1-861d-4b38-b633-c19304a1f8fb" providerId="ADAL" clId="{4C830F57-30B3-481E-98AD-39489010C9B5}" dt="2019-10-06T21:30:53.934" v="3425" actId="478"/>
          <ac:picMkLst>
            <pc:docMk/>
            <pc:sldMk cId="2291877030" sldId="279"/>
            <ac:picMk id="2062" creationId="{379B842B-EB78-4D9E-ABFA-0EDE357A848F}"/>
          </ac:picMkLst>
        </pc:picChg>
        <pc:picChg chg="add del mod">
          <ac:chgData name="Guangpu Li" userId="a9ffafd1-861d-4b38-b633-c19304a1f8fb" providerId="ADAL" clId="{4C830F57-30B3-481E-98AD-39489010C9B5}" dt="2019-10-09T03:09:52.689" v="7672" actId="164"/>
          <ac:picMkLst>
            <pc:docMk/>
            <pc:sldMk cId="2291877030" sldId="279"/>
            <ac:picMk id="2064" creationId="{36890C75-CA0D-4232-AC2A-DDCC827B5E3E}"/>
          </ac:picMkLst>
        </pc:picChg>
        <pc:picChg chg="add del mod">
          <ac:chgData name="Guangpu Li" userId="a9ffafd1-861d-4b38-b633-c19304a1f8fb" providerId="ADAL" clId="{4C830F57-30B3-481E-98AD-39489010C9B5}" dt="2019-10-09T03:06:31.143" v="7655" actId="478"/>
          <ac:picMkLst>
            <pc:docMk/>
            <pc:sldMk cId="2291877030" sldId="279"/>
            <ac:picMk id="2066" creationId="{9071314E-EC2B-4481-8367-B851D4518A40}"/>
          </ac:picMkLst>
        </pc:picChg>
      </pc:sldChg>
      <pc:sldChg chg="addSp delSp modSp add del ord modAnim addCm modCm modNotesTx">
        <pc:chgData name="Guangpu Li" userId="a9ffafd1-861d-4b38-b633-c19304a1f8fb" providerId="ADAL" clId="{4C830F57-30B3-481E-98AD-39489010C9B5}" dt="2019-10-13T22:25:16.104" v="13501" actId="2696"/>
        <pc:sldMkLst>
          <pc:docMk/>
          <pc:sldMk cId="3197485325" sldId="280"/>
        </pc:sldMkLst>
        <pc:spChg chg="mod">
          <ac:chgData name="Guangpu Li" userId="a9ffafd1-861d-4b38-b633-c19304a1f8fb" providerId="ADAL" clId="{4C830F57-30B3-481E-98AD-39489010C9B5}" dt="2019-10-06T02:59:52.378" v="1919" actId="20577"/>
          <ac:spMkLst>
            <pc:docMk/>
            <pc:sldMk cId="3197485325" sldId="280"/>
            <ac:spMk id="2" creationId="{0DC64EB2-766D-41A7-8605-13001D9A1E78}"/>
          </ac:spMkLst>
        </pc:spChg>
        <pc:spChg chg="add mod">
          <ac:chgData name="Guangpu Li" userId="a9ffafd1-861d-4b38-b633-c19304a1f8fb" providerId="ADAL" clId="{4C830F57-30B3-481E-98AD-39489010C9B5}" dt="2019-10-07T15:51:02.114" v="5080" actId="403"/>
          <ac:spMkLst>
            <pc:docMk/>
            <pc:sldMk cId="3197485325" sldId="280"/>
            <ac:spMk id="4" creationId="{F5E939EC-973E-421A-8257-3005FE1C6437}"/>
          </ac:spMkLst>
        </pc:spChg>
        <pc:spChg chg="add del">
          <ac:chgData name="Guangpu Li" userId="a9ffafd1-861d-4b38-b633-c19304a1f8fb" providerId="ADAL" clId="{4C830F57-30B3-481E-98AD-39489010C9B5}" dt="2019-10-06T21:37:39.638" v="3527" actId="478"/>
          <ac:spMkLst>
            <pc:docMk/>
            <pc:sldMk cId="3197485325" sldId="280"/>
            <ac:spMk id="5" creationId="{B2BD2E19-61CB-4B62-8F82-B4774496B18B}"/>
          </ac:spMkLst>
        </pc:spChg>
        <pc:spChg chg="add">
          <ac:chgData name="Guangpu Li" userId="a9ffafd1-861d-4b38-b633-c19304a1f8fb" providerId="ADAL" clId="{4C830F57-30B3-481E-98AD-39489010C9B5}" dt="2019-10-06T21:10:46.827" v="3380"/>
          <ac:spMkLst>
            <pc:docMk/>
            <pc:sldMk cId="3197485325" sldId="280"/>
            <ac:spMk id="7" creationId="{04D37FDE-7FD4-4DFF-9487-335D9D37FF75}"/>
          </ac:spMkLst>
        </pc:spChg>
        <pc:spChg chg="add mod">
          <ac:chgData name="Guangpu Li" userId="a9ffafd1-861d-4b38-b633-c19304a1f8fb" providerId="ADAL" clId="{4C830F57-30B3-481E-98AD-39489010C9B5}" dt="2019-10-13T20:27:51.715" v="12714"/>
          <ac:spMkLst>
            <pc:docMk/>
            <pc:sldMk cId="3197485325" sldId="280"/>
            <ac:spMk id="9" creationId="{54C51320-490F-4475-95B9-337FF7A8D556}"/>
          </ac:spMkLst>
        </pc:spChg>
        <pc:spChg chg="add mod">
          <ac:chgData name="Guangpu Li" userId="a9ffafd1-861d-4b38-b633-c19304a1f8fb" providerId="ADAL" clId="{4C830F57-30B3-481E-98AD-39489010C9B5}" dt="2019-10-09T03:17:39.452" v="7707" actId="1076"/>
          <ac:spMkLst>
            <pc:docMk/>
            <pc:sldMk cId="3197485325" sldId="280"/>
            <ac:spMk id="10" creationId="{47FB0597-FF6B-4706-82F5-72A4CEB1AF10}"/>
          </ac:spMkLst>
        </pc:spChg>
        <pc:spChg chg="add mod">
          <ac:chgData name="Guangpu Li" userId="a9ffafd1-861d-4b38-b633-c19304a1f8fb" providerId="ADAL" clId="{4C830F57-30B3-481E-98AD-39489010C9B5}" dt="2019-10-07T00:13:51.522" v="3784" actId="20577"/>
          <ac:spMkLst>
            <pc:docMk/>
            <pc:sldMk cId="3197485325" sldId="280"/>
            <ac:spMk id="12" creationId="{79F98347-C083-429B-A5F4-41588CA33F22}"/>
          </ac:spMkLst>
        </pc:spChg>
        <pc:spChg chg="add">
          <ac:chgData name="Guangpu Li" userId="a9ffafd1-861d-4b38-b633-c19304a1f8fb" providerId="ADAL" clId="{4C830F57-30B3-481E-98AD-39489010C9B5}" dt="2019-10-06T21:10:46.827" v="3380"/>
          <ac:spMkLst>
            <pc:docMk/>
            <pc:sldMk cId="3197485325" sldId="280"/>
            <ac:spMk id="13" creationId="{AD577029-2CDB-4365-98C4-713C92FE2020}"/>
          </ac:spMkLst>
        </pc:spChg>
        <pc:spChg chg="add mod">
          <ac:chgData name="Guangpu Li" userId="a9ffafd1-861d-4b38-b633-c19304a1f8fb" providerId="ADAL" clId="{4C830F57-30B3-481E-98AD-39489010C9B5}" dt="2019-10-07T15:51:11.868" v="5085" actId="1076"/>
          <ac:spMkLst>
            <pc:docMk/>
            <pc:sldMk cId="3197485325" sldId="280"/>
            <ac:spMk id="14" creationId="{EF8BE612-EF3E-452A-BD45-5EED68712384}"/>
          </ac:spMkLst>
        </pc:spChg>
        <pc:spChg chg="add mod">
          <ac:chgData name="Guangpu Li" userId="a9ffafd1-861d-4b38-b633-c19304a1f8fb" providerId="ADAL" clId="{4C830F57-30B3-481E-98AD-39489010C9B5}" dt="2019-10-07T00:13:37.555" v="3778" actId="1076"/>
          <ac:spMkLst>
            <pc:docMk/>
            <pc:sldMk cId="3197485325" sldId="280"/>
            <ac:spMk id="15" creationId="{AE5DA7CE-A596-478B-8A9A-5C018436330D}"/>
          </ac:spMkLst>
        </pc:spChg>
        <pc:spChg chg="add mod">
          <ac:chgData name="Guangpu Li" userId="a9ffafd1-861d-4b38-b633-c19304a1f8fb" providerId="ADAL" clId="{4C830F57-30B3-481E-98AD-39489010C9B5}" dt="2019-10-07T00:54:31.346" v="4026" actId="207"/>
          <ac:spMkLst>
            <pc:docMk/>
            <pc:sldMk cId="3197485325" sldId="280"/>
            <ac:spMk id="16" creationId="{79DCE488-8055-409A-A374-8789A1B1EB3D}"/>
          </ac:spMkLst>
        </pc:spChg>
        <pc:spChg chg="add mod">
          <ac:chgData name="Guangpu Li" userId="a9ffafd1-861d-4b38-b633-c19304a1f8fb" providerId="ADAL" clId="{4C830F57-30B3-481E-98AD-39489010C9B5}" dt="2019-10-07T15:51:27.755" v="5086" actId="1076"/>
          <ac:spMkLst>
            <pc:docMk/>
            <pc:sldMk cId="3197485325" sldId="280"/>
            <ac:spMk id="17" creationId="{B0963208-018B-4D28-AE64-507A303F445A}"/>
          </ac:spMkLst>
        </pc:spChg>
        <pc:picChg chg="add mod">
          <ac:chgData name="Guangpu Li" userId="a9ffafd1-861d-4b38-b633-c19304a1f8fb" providerId="ADAL" clId="{4C830F57-30B3-481E-98AD-39489010C9B5}" dt="2019-10-06T21:11:49.867" v="3385" actId="1076"/>
          <ac:picMkLst>
            <pc:docMk/>
            <pc:sldMk cId="3197485325" sldId="280"/>
            <ac:picMk id="3" creationId="{E5D40E8D-C1AD-41A7-98C4-83D9E36B086F}"/>
          </ac:picMkLst>
        </pc:picChg>
        <pc:picChg chg="add">
          <ac:chgData name="Guangpu Li" userId="a9ffafd1-861d-4b38-b633-c19304a1f8fb" providerId="ADAL" clId="{4C830F57-30B3-481E-98AD-39489010C9B5}" dt="2019-10-06T21:10:46.827" v="3380"/>
          <ac:picMkLst>
            <pc:docMk/>
            <pc:sldMk cId="3197485325" sldId="280"/>
            <ac:picMk id="6" creationId="{254D47BE-C4BB-432D-B7BA-6444DB54BF13}"/>
          </ac:picMkLst>
        </pc:picChg>
        <pc:picChg chg="add del">
          <ac:chgData name="Guangpu Li" userId="a9ffafd1-861d-4b38-b633-c19304a1f8fb" providerId="ADAL" clId="{4C830F57-30B3-481E-98AD-39489010C9B5}" dt="2019-10-06T21:39:08.020" v="3529" actId="478"/>
          <ac:picMkLst>
            <pc:docMk/>
            <pc:sldMk cId="3197485325" sldId="280"/>
            <ac:picMk id="8" creationId="{5ED37CC4-029F-4E47-926B-38C9D90F3F95}"/>
          </ac:picMkLst>
        </pc:picChg>
        <pc:picChg chg="add del">
          <ac:chgData name="Guangpu Li" userId="a9ffafd1-861d-4b38-b633-c19304a1f8fb" providerId="ADAL" clId="{4C830F57-30B3-481E-98AD-39489010C9B5}" dt="2019-10-06T21:39:30.453" v="3554" actId="478"/>
          <ac:picMkLst>
            <pc:docMk/>
            <pc:sldMk cId="3197485325" sldId="280"/>
            <ac:picMk id="11" creationId="{6C70719A-7C58-4603-A951-C76609750D5D}"/>
          </ac:picMkLst>
        </pc:picChg>
        <pc:picChg chg="add mod">
          <ac:chgData name="Guangpu Li" userId="a9ffafd1-861d-4b38-b633-c19304a1f8fb" providerId="ADAL" clId="{4C830F57-30B3-481E-98AD-39489010C9B5}" dt="2019-10-07T00:17:43.396" v="3799" actId="1076"/>
          <ac:picMkLst>
            <pc:docMk/>
            <pc:sldMk cId="3197485325" sldId="280"/>
            <ac:picMk id="5122" creationId="{DA9CE3EB-7D3A-4579-9280-84819361D34D}"/>
          </ac:picMkLst>
        </pc:picChg>
      </pc:sldChg>
      <pc:sldChg chg="addSp delSp modSp add del ord modAnim addCm delCm modCm modNotesTx">
        <pc:chgData name="Guangpu Li" userId="a9ffafd1-861d-4b38-b633-c19304a1f8fb" providerId="ADAL" clId="{4C830F57-30B3-481E-98AD-39489010C9B5}" dt="2019-10-20T02:42:24.991" v="35033" actId="2696"/>
        <pc:sldMkLst>
          <pc:docMk/>
          <pc:sldMk cId="2964118528" sldId="281"/>
        </pc:sldMkLst>
        <pc:spChg chg="mod">
          <ac:chgData name="Guangpu Li" userId="a9ffafd1-861d-4b38-b633-c19304a1f8fb" providerId="ADAL" clId="{4C830F57-30B3-481E-98AD-39489010C9B5}" dt="2019-10-13T21:28:20.693" v="12873" actId="1076"/>
          <ac:spMkLst>
            <pc:docMk/>
            <pc:sldMk cId="2964118528" sldId="281"/>
            <ac:spMk id="2" creationId="{0DC64EB2-766D-41A7-8605-13001D9A1E78}"/>
          </ac:spMkLst>
        </pc:spChg>
        <pc:spChg chg="add del">
          <ac:chgData name="Guangpu Li" userId="a9ffafd1-861d-4b38-b633-c19304a1f8fb" providerId="ADAL" clId="{4C830F57-30B3-481E-98AD-39489010C9B5}" dt="2019-10-07T00:44:18.913" v="3908" actId="478"/>
          <ac:spMkLst>
            <pc:docMk/>
            <pc:sldMk cId="2964118528" sldId="281"/>
            <ac:spMk id="3" creationId="{74C1F45E-2B65-4E71-A868-1813E1AE0E77}"/>
          </ac:spMkLst>
        </pc:spChg>
        <pc:spChg chg="add mod">
          <ac:chgData name="Guangpu Li" userId="a9ffafd1-861d-4b38-b633-c19304a1f8fb" providerId="ADAL" clId="{4C830F57-30B3-481E-98AD-39489010C9B5}" dt="2019-10-07T04:00:42.164" v="5049" actId="20577"/>
          <ac:spMkLst>
            <pc:docMk/>
            <pc:sldMk cId="2964118528" sldId="281"/>
            <ac:spMk id="4" creationId="{C96B6C65-4D2F-4B4E-B813-ADCB5774CBEB}"/>
          </ac:spMkLst>
        </pc:spChg>
        <pc:spChg chg="add del">
          <ac:chgData name="Guangpu Li" userId="a9ffafd1-861d-4b38-b633-c19304a1f8fb" providerId="ADAL" clId="{4C830F57-30B3-481E-98AD-39489010C9B5}" dt="2019-10-07T00:45:06.312" v="3948" actId="478"/>
          <ac:spMkLst>
            <pc:docMk/>
            <pc:sldMk cId="2964118528" sldId="281"/>
            <ac:spMk id="5" creationId="{A63F7E35-10FF-4338-9233-8B152DB14016}"/>
          </ac:spMkLst>
        </pc:spChg>
        <pc:spChg chg="add mod">
          <ac:chgData name="Guangpu Li" userId="a9ffafd1-861d-4b38-b633-c19304a1f8fb" providerId="ADAL" clId="{4C830F57-30B3-481E-98AD-39489010C9B5}" dt="2019-10-09T04:07:33.055" v="7839" actId="1076"/>
          <ac:spMkLst>
            <pc:docMk/>
            <pc:sldMk cId="2964118528" sldId="281"/>
            <ac:spMk id="6" creationId="{2FC4B095-3015-472E-BAA9-F21619BC0FBF}"/>
          </ac:spMkLst>
        </pc:spChg>
        <pc:spChg chg="add mod">
          <ac:chgData name="Guangpu Li" userId="a9ffafd1-861d-4b38-b633-c19304a1f8fb" providerId="ADAL" clId="{4C830F57-30B3-481E-98AD-39489010C9B5}" dt="2019-10-07T00:52:38.400" v="4020" actId="1076"/>
          <ac:spMkLst>
            <pc:docMk/>
            <pc:sldMk cId="2964118528" sldId="281"/>
            <ac:spMk id="7" creationId="{70445D92-8C4B-4181-A15E-8875FA84BA1E}"/>
          </ac:spMkLst>
        </pc:spChg>
        <pc:grpChg chg="add mod">
          <ac:chgData name="Guangpu Li" userId="a9ffafd1-861d-4b38-b633-c19304a1f8fb" providerId="ADAL" clId="{4C830F57-30B3-481E-98AD-39489010C9B5}" dt="2019-10-09T04:10:49.565" v="7854" actId="14100"/>
          <ac:grpSpMkLst>
            <pc:docMk/>
            <pc:sldMk cId="2964118528" sldId="281"/>
            <ac:grpSpMk id="11" creationId="{EACC8E2B-CC28-424F-8CC7-DDF722ECD862}"/>
          </ac:grpSpMkLst>
        </pc:grpChg>
        <pc:picChg chg="add mod">
          <ac:chgData name="Guangpu Li" userId="a9ffafd1-861d-4b38-b633-c19304a1f8fb" providerId="ADAL" clId="{4C830F57-30B3-481E-98AD-39489010C9B5}" dt="2019-10-07T00:52:38.400" v="4020" actId="1076"/>
          <ac:picMkLst>
            <pc:docMk/>
            <pc:sldMk cId="2964118528" sldId="281"/>
            <ac:picMk id="8" creationId="{A9E56BEE-ADF3-428B-9E99-76425F1987D9}"/>
          </ac:picMkLst>
        </pc:picChg>
        <pc:picChg chg="add del mod">
          <ac:chgData name="Guangpu Li" userId="a9ffafd1-861d-4b38-b633-c19304a1f8fb" providerId="ADAL" clId="{4C830F57-30B3-481E-98AD-39489010C9B5}" dt="2019-10-09T04:10:35.030" v="7849" actId="478"/>
          <ac:picMkLst>
            <pc:docMk/>
            <pc:sldMk cId="2964118528" sldId="281"/>
            <ac:picMk id="9" creationId="{8B8E24DB-A8EF-440D-99A6-2634791DA043}"/>
          </ac:picMkLst>
        </pc:picChg>
        <pc:picChg chg="add mod">
          <ac:chgData name="Guangpu Li" userId="a9ffafd1-861d-4b38-b633-c19304a1f8fb" providerId="ADAL" clId="{4C830F57-30B3-481E-98AD-39489010C9B5}" dt="2019-10-09T04:10:59.809" v="7857" actId="1076"/>
          <ac:picMkLst>
            <pc:docMk/>
            <pc:sldMk cId="2964118528" sldId="281"/>
            <ac:picMk id="10" creationId="{43B04CB2-F67D-497D-B4B5-6D4AA26D62EC}"/>
          </ac:picMkLst>
        </pc:picChg>
        <pc:picChg chg="add del mod">
          <ac:chgData name="Guangpu Li" userId="a9ffafd1-861d-4b38-b633-c19304a1f8fb" providerId="ADAL" clId="{4C830F57-30B3-481E-98AD-39489010C9B5}" dt="2019-10-09T04:07:14.735" v="7820" actId="478"/>
          <ac:picMkLst>
            <pc:docMk/>
            <pc:sldMk cId="2964118528" sldId="281"/>
            <ac:picMk id="7170" creationId="{A210B220-B722-401C-B713-A457C5290045}"/>
          </ac:picMkLst>
        </pc:picChg>
      </pc:sldChg>
      <pc:sldChg chg="addSp delSp modSp add del delAnim modAnim modNotesTx">
        <pc:chgData name="Guangpu Li" userId="a9ffafd1-861d-4b38-b633-c19304a1f8fb" providerId="ADAL" clId="{4C830F57-30B3-481E-98AD-39489010C9B5}" dt="2019-10-20T02:42:24.984" v="35031" actId="2696"/>
        <pc:sldMkLst>
          <pc:docMk/>
          <pc:sldMk cId="4250152979" sldId="282"/>
        </pc:sldMkLst>
        <pc:spChg chg="add mod">
          <ac:chgData name="Guangpu Li" userId="a9ffafd1-861d-4b38-b633-c19304a1f8fb" providerId="ADAL" clId="{4C830F57-30B3-481E-98AD-39489010C9B5}" dt="2019-10-07T15:51:34.075" v="5088" actId="403"/>
          <ac:spMkLst>
            <pc:docMk/>
            <pc:sldMk cId="4250152979" sldId="282"/>
            <ac:spMk id="4" creationId="{17809A5E-654C-4331-8AD4-5FEEB8E9BFBB}"/>
          </ac:spMkLst>
        </pc:spChg>
        <pc:spChg chg="add">
          <ac:chgData name="Guangpu Li" userId="a9ffafd1-861d-4b38-b633-c19304a1f8fb" providerId="ADAL" clId="{4C830F57-30B3-481E-98AD-39489010C9B5}" dt="2019-10-06T22:37:18.843" v="3619"/>
          <ac:spMkLst>
            <pc:docMk/>
            <pc:sldMk cId="4250152979" sldId="282"/>
            <ac:spMk id="6" creationId="{06E10529-73FE-4382-A98A-713882B7F192}"/>
          </ac:spMkLst>
        </pc:spChg>
        <pc:spChg chg="mod">
          <ac:chgData name="Guangpu Li" userId="a9ffafd1-861d-4b38-b633-c19304a1f8fb" providerId="ADAL" clId="{4C830F57-30B3-481E-98AD-39489010C9B5}" dt="2019-10-06T03:33:05.087" v="2423" actId="20577"/>
          <ac:spMkLst>
            <pc:docMk/>
            <pc:sldMk cId="4250152979" sldId="282"/>
            <ac:spMk id="7" creationId="{471F7729-2D67-42E8-97AE-3DDF9B56ABE2}"/>
          </ac:spMkLst>
        </pc:spChg>
        <pc:spChg chg="add del mod">
          <ac:chgData name="Guangpu Li" userId="a9ffafd1-861d-4b38-b633-c19304a1f8fb" providerId="ADAL" clId="{4C830F57-30B3-481E-98AD-39489010C9B5}" dt="2019-10-09T03:52:54.143" v="7708" actId="478"/>
          <ac:spMkLst>
            <pc:docMk/>
            <pc:sldMk cId="4250152979" sldId="282"/>
            <ac:spMk id="8" creationId="{50D04C7F-7768-43ED-BF34-D8A521CBD3FD}"/>
          </ac:spMkLst>
        </pc:spChg>
        <pc:spChg chg="add mod">
          <ac:chgData name="Guangpu Li" userId="a9ffafd1-861d-4b38-b633-c19304a1f8fb" providerId="ADAL" clId="{4C830F57-30B3-481E-98AD-39489010C9B5}" dt="2019-10-09T03:53:25.850" v="7716" actId="1076"/>
          <ac:spMkLst>
            <pc:docMk/>
            <pc:sldMk cId="4250152979" sldId="282"/>
            <ac:spMk id="9" creationId="{05E4D3E1-4C78-482A-979D-629600B38F11}"/>
          </ac:spMkLst>
        </pc:spChg>
        <pc:spChg chg="add del mod">
          <ac:chgData name="Guangpu Li" userId="a9ffafd1-861d-4b38-b633-c19304a1f8fb" providerId="ADAL" clId="{4C830F57-30B3-481E-98AD-39489010C9B5}" dt="2019-10-09T03:53:43.551" v="7726" actId="478"/>
          <ac:spMkLst>
            <pc:docMk/>
            <pc:sldMk cId="4250152979" sldId="282"/>
            <ac:spMk id="10" creationId="{85D3ECF9-B738-4582-AADE-103C12C16F58}"/>
          </ac:spMkLst>
        </pc:spChg>
        <pc:spChg chg="add">
          <ac:chgData name="Guangpu Li" userId="a9ffafd1-861d-4b38-b633-c19304a1f8fb" providerId="ADAL" clId="{4C830F57-30B3-481E-98AD-39489010C9B5}" dt="2019-10-06T22:37:18.843" v="3619"/>
          <ac:spMkLst>
            <pc:docMk/>
            <pc:sldMk cId="4250152979" sldId="282"/>
            <ac:spMk id="11" creationId="{34EFFA28-A37E-4C4B-A548-20FF6407BA8C}"/>
          </ac:spMkLst>
        </pc:spChg>
        <pc:spChg chg="add mod">
          <ac:chgData name="Guangpu Li" userId="a9ffafd1-861d-4b38-b633-c19304a1f8fb" providerId="ADAL" clId="{4C830F57-30B3-481E-98AD-39489010C9B5}" dt="2019-10-14T20:13:42.995" v="14336" actId="207"/>
          <ac:spMkLst>
            <pc:docMk/>
            <pc:sldMk cId="4250152979" sldId="282"/>
            <ac:spMk id="12" creationId="{7054687D-917C-4237-9645-A68320A201ED}"/>
          </ac:spMkLst>
        </pc:spChg>
        <pc:spChg chg="add mod">
          <ac:chgData name="Guangpu Li" userId="a9ffafd1-861d-4b38-b633-c19304a1f8fb" providerId="ADAL" clId="{4C830F57-30B3-481E-98AD-39489010C9B5}" dt="2019-10-14T20:13:47.507" v="14337" actId="207"/>
          <ac:spMkLst>
            <pc:docMk/>
            <pc:sldMk cId="4250152979" sldId="282"/>
            <ac:spMk id="13" creationId="{B2DBC413-6EFF-41C0-B9ED-028E5DC0DC07}"/>
          </ac:spMkLst>
        </pc:spChg>
        <pc:spChg chg="add">
          <ac:chgData name="Guangpu Li" userId="a9ffafd1-861d-4b38-b633-c19304a1f8fb" providerId="ADAL" clId="{4C830F57-30B3-481E-98AD-39489010C9B5}" dt="2019-10-06T22:37:18.843" v="3619"/>
          <ac:spMkLst>
            <pc:docMk/>
            <pc:sldMk cId="4250152979" sldId="282"/>
            <ac:spMk id="14" creationId="{0F5DCE7E-6AE6-40B3-94B1-9E57F008693D}"/>
          </ac:spMkLst>
        </pc:spChg>
        <pc:spChg chg="add mod">
          <ac:chgData name="Guangpu Li" userId="a9ffafd1-861d-4b38-b633-c19304a1f8fb" providerId="ADAL" clId="{4C830F57-30B3-481E-98AD-39489010C9B5}" dt="2019-10-07T15:51:58.938" v="5103" actId="1076"/>
          <ac:spMkLst>
            <pc:docMk/>
            <pc:sldMk cId="4250152979" sldId="282"/>
            <ac:spMk id="15" creationId="{ECC7F76F-AD12-4C74-A388-99AE08012991}"/>
          </ac:spMkLst>
        </pc:spChg>
        <pc:spChg chg="add">
          <ac:chgData name="Guangpu Li" userId="a9ffafd1-861d-4b38-b633-c19304a1f8fb" providerId="ADAL" clId="{4C830F57-30B3-481E-98AD-39489010C9B5}" dt="2019-10-09T03:53:00.084" v="7709"/>
          <ac:spMkLst>
            <pc:docMk/>
            <pc:sldMk cId="4250152979" sldId="282"/>
            <ac:spMk id="16" creationId="{A1205868-6E5C-4133-A2AF-06E6284385B1}"/>
          </ac:spMkLst>
        </pc:spChg>
        <pc:spChg chg="add mod">
          <ac:chgData name="Guangpu Li" userId="a9ffafd1-861d-4b38-b633-c19304a1f8fb" providerId="ADAL" clId="{4C830F57-30B3-481E-98AD-39489010C9B5}" dt="2019-10-14T20:13:39.793" v="14335" actId="207"/>
          <ac:spMkLst>
            <pc:docMk/>
            <pc:sldMk cId="4250152979" sldId="282"/>
            <ac:spMk id="19" creationId="{5F49686A-F757-470B-B8E7-62A2110C6ACA}"/>
          </ac:spMkLst>
        </pc:spChg>
        <pc:spChg chg="del topLvl">
          <ac:chgData name="Guangpu Li" userId="a9ffafd1-861d-4b38-b633-c19304a1f8fb" providerId="ADAL" clId="{4C830F57-30B3-481E-98AD-39489010C9B5}" dt="2019-10-09T03:53:50.194" v="7729" actId="478"/>
          <ac:spMkLst>
            <pc:docMk/>
            <pc:sldMk cId="4250152979" sldId="282"/>
            <ac:spMk id="22" creationId="{74BFFD01-1063-448B-BA42-5C70511B5908}"/>
          </ac:spMkLst>
        </pc:spChg>
        <pc:grpChg chg="add mod">
          <ac:chgData name="Guangpu Li" userId="a9ffafd1-861d-4b38-b633-c19304a1f8fb" providerId="ADAL" clId="{4C830F57-30B3-481E-98AD-39489010C9B5}" dt="2019-10-09T03:53:23.925" v="7715" actId="1076"/>
          <ac:grpSpMkLst>
            <pc:docMk/>
            <pc:sldMk cId="4250152979" sldId="282"/>
            <ac:grpSpMk id="2" creationId="{0EF5D4C2-359B-490C-9CFB-8BC3E84002D6}"/>
          </ac:grpSpMkLst>
        </pc:grpChg>
        <pc:grpChg chg="add del mod">
          <ac:chgData name="Guangpu Li" userId="a9ffafd1-861d-4b38-b633-c19304a1f8fb" providerId="ADAL" clId="{4C830F57-30B3-481E-98AD-39489010C9B5}" dt="2019-10-09T03:53:50.194" v="7729" actId="478"/>
          <ac:grpSpMkLst>
            <pc:docMk/>
            <pc:sldMk cId="4250152979" sldId="282"/>
            <ac:grpSpMk id="20" creationId="{28BF6CCB-7CDC-4517-839D-6267FEFE9196}"/>
          </ac:grpSpMkLst>
        </pc:grpChg>
        <pc:picChg chg="add">
          <ac:chgData name="Guangpu Li" userId="a9ffafd1-861d-4b38-b633-c19304a1f8fb" providerId="ADAL" clId="{4C830F57-30B3-481E-98AD-39489010C9B5}" dt="2019-10-06T22:37:18.843" v="3619"/>
          <ac:picMkLst>
            <pc:docMk/>
            <pc:sldMk cId="4250152979" sldId="282"/>
            <ac:picMk id="3" creationId="{3200A676-1C0C-42C9-9488-C9B4909CB77C}"/>
          </ac:picMkLst>
        </pc:picChg>
        <pc:picChg chg="add del">
          <ac:chgData name="Guangpu Li" userId="a9ffafd1-861d-4b38-b633-c19304a1f8fb" providerId="ADAL" clId="{4C830F57-30B3-481E-98AD-39489010C9B5}" dt="2019-10-06T22:37:22.619" v="3620" actId="478"/>
          <ac:picMkLst>
            <pc:docMk/>
            <pc:sldMk cId="4250152979" sldId="282"/>
            <ac:picMk id="5" creationId="{A869FA19-6C7F-40E3-B727-E3F1E8DA7DC0}"/>
          </ac:picMkLst>
        </pc:picChg>
        <pc:picChg chg="add mod">
          <ac:chgData name="Guangpu Li" userId="a9ffafd1-861d-4b38-b633-c19304a1f8fb" providerId="ADAL" clId="{4C830F57-30B3-481E-98AD-39489010C9B5}" dt="2019-10-09T03:53:14.807" v="7712" actId="164"/>
          <ac:picMkLst>
            <pc:docMk/>
            <pc:sldMk cId="4250152979" sldId="282"/>
            <ac:picMk id="17" creationId="{6036672B-9200-4244-A493-334F984B0F00}"/>
          </ac:picMkLst>
        </pc:picChg>
        <pc:picChg chg="add mod">
          <ac:chgData name="Guangpu Li" userId="a9ffafd1-861d-4b38-b633-c19304a1f8fb" providerId="ADAL" clId="{4C830F57-30B3-481E-98AD-39489010C9B5}" dt="2019-10-09T03:53:14.807" v="7712" actId="164"/>
          <ac:picMkLst>
            <pc:docMk/>
            <pc:sldMk cId="4250152979" sldId="282"/>
            <ac:picMk id="18" creationId="{5FB5F350-32A3-4B38-B8FF-A49A1A558306}"/>
          </ac:picMkLst>
        </pc:picChg>
        <pc:picChg chg="mod topLvl">
          <ac:chgData name="Guangpu Li" userId="a9ffafd1-861d-4b38-b633-c19304a1f8fb" providerId="ADAL" clId="{4C830F57-30B3-481E-98AD-39489010C9B5}" dt="2019-10-09T03:53:53.226" v="7730" actId="1076"/>
          <ac:picMkLst>
            <pc:docMk/>
            <pc:sldMk cId="4250152979" sldId="282"/>
            <ac:picMk id="21" creationId="{CBF6A88D-D43F-4248-9CD9-D1BB8534F278}"/>
          </ac:picMkLst>
        </pc:picChg>
        <pc:picChg chg="del">
          <ac:chgData name="Guangpu Li" userId="a9ffafd1-861d-4b38-b633-c19304a1f8fb" providerId="ADAL" clId="{4C830F57-30B3-481E-98AD-39489010C9B5}" dt="2019-10-09T03:53:49.111" v="7728" actId="478"/>
          <ac:picMkLst>
            <pc:docMk/>
            <pc:sldMk cId="4250152979" sldId="282"/>
            <ac:picMk id="23" creationId="{51018C9D-61AB-4DF0-9E4B-20151E6BD659}"/>
          </ac:picMkLst>
        </pc:picChg>
        <pc:picChg chg="add mod">
          <ac:chgData name="Guangpu Li" userId="a9ffafd1-861d-4b38-b633-c19304a1f8fb" providerId="ADAL" clId="{4C830F57-30B3-481E-98AD-39489010C9B5}" dt="2019-10-09T03:54:43.520" v="7735" actId="1076"/>
          <ac:picMkLst>
            <pc:docMk/>
            <pc:sldMk cId="4250152979" sldId="282"/>
            <ac:picMk id="4098" creationId="{3222B107-5641-47BD-BBA6-5C0AEC45273B}"/>
          </ac:picMkLst>
        </pc:picChg>
      </pc:sldChg>
      <pc:sldChg chg="addSp modSp add del">
        <pc:chgData name="Guangpu Li" userId="a9ffafd1-861d-4b38-b633-c19304a1f8fb" providerId="ADAL" clId="{4C830F57-30B3-481E-98AD-39489010C9B5}" dt="2019-10-13T01:12:48.133" v="11103" actId="2696"/>
        <pc:sldMkLst>
          <pc:docMk/>
          <pc:sldMk cId="1940824441" sldId="283"/>
        </pc:sldMkLst>
        <pc:spChg chg="add mod">
          <ac:chgData name="Guangpu Li" userId="a9ffafd1-861d-4b38-b633-c19304a1f8fb" providerId="ADAL" clId="{4C830F57-30B3-481E-98AD-39489010C9B5}" dt="2019-10-07T02:24:58.439" v="4693" actId="20577"/>
          <ac:spMkLst>
            <pc:docMk/>
            <pc:sldMk cId="1940824441" sldId="283"/>
            <ac:spMk id="3" creationId="{EF24A8D3-15AB-4E65-8BA2-DF14B7EA8404}"/>
          </ac:spMkLst>
        </pc:spChg>
        <pc:spChg chg="mod">
          <ac:chgData name="Guangpu Li" userId="a9ffafd1-861d-4b38-b633-c19304a1f8fb" providerId="ADAL" clId="{4C830F57-30B3-481E-98AD-39489010C9B5}" dt="2019-10-07T00:16:27.762" v="3794" actId="20577"/>
          <ac:spMkLst>
            <pc:docMk/>
            <pc:sldMk cId="1940824441" sldId="283"/>
            <ac:spMk id="7" creationId="{471F7729-2D67-42E8-97AE-3DDF9B56ABE2}"/>
          </ac:spMkLst>
        </pc:spChg>
      </pc:sldChg>
      <pc:sldChg chg="modSp add del ord">
        <pc:chgData name="Guangpu Li" userId="a9ffafd1-861d-4b38-b633-c19304a1f8fb" providerId="ADAL" clId="{4C830F57-30B3-481E-98AD-39489010C9B5}" dt="2019-10-13T22:25:16.022" v="13493" actId="2696"/>
        <pc:sldMkLst>
          <pc:docMk/>
          <pc:sldMk cId="426603611" sldId="284"/>
        </pc:sldMkLst>
        <pc:spChg chg="mod">
          <ac:chgData name="Guangpu Li" userId="a9ffafd1-861d-4b38-b633-c19304a1f8fb" providerId="ADAL" clId="{4C830F57-30B3-481E-98AD-39489010C9B5}" dt="2019-10-10T03:04:39.548" v="10526" actId="20577"/>
          <ac:spMkLst>
            <pc:docMk/>
            <pc:sldMk cId="426603611" sldId="284"/>
            <ac:spMk id="2" creationId="{5D9C0045-CA2E-450C-A9A8-E57F1AA5851B}"/>
          </ac:spMkLst>
        </pc:spChg>
      </pc:sldChg>
      <pc:sldChg chg="delSp modSp add del">
        <pc:chgData name="Guangpu Li" userId="a9ffafd1-861d-4b38-b633-c19304a1f8fb" providerId="ADAL" clId="{4C830F57-30B3-481E-98AD-39489010C9B5}" dt="2019-10-20T02:42:25.098" v="35062" actId="2696"/>
        <pc:sldMkLst>
          <pc:docMk/>
          <pc:sldMk cId="3467504710" sldId="285"/>
        </pc:sldMkLst>
        <pc:spChg chg="mod">
          <ac:chgData name="Guangpu Li" userId="a9ffafd1-861d-4b38-b633-c19304a1f8fb" providerId="ADAL" clId="{4C830F57-30B3-481E-98AD-39489010C9B5}" dt="2019-10-11T19:11:50.928" v="11047" actId="20577"/>
          <ac:spMkLst>
            <pc:docMk/>
            <pc:sldMk cId="3467504710" sldId="285"/>
            <ac:spMk id="2" creationId="{93A3BF35-0125-4717-9987-32EA4E6D680C}"/>
          </ac:spMkLst>
        </pc:spChg>
        <pc:spChg chg="del">
          <ac:chgData name="Guangpu Li" userId="a9ffafd1-861d-4b38-b633-c19304a1f8fb" providerId="ADAL" clId="{4C830F57-30B3-481E-98AD-39489010C9B5}" dt="2019-10-07T02:17:41.822" v="4661" actId="478"/>
          <ac:spMkLst>
            <pc:docMk/>
            <pc:sldMk cId="3467504710" sldId="285"/>
            <ac:spMk id="3" creationId="{9DC76561-7AF9-4D8B-9EA4-5CFAE6995523}"/>
          </ac:spMkLst>
        </pc:spChg>
      </pc:sldChg>
      <pc:sldChg chg="add del">
        <pc:chgData name="Guangpu Li" userId="a9ffafd1-861d-4b38-b633-c19304a1f8fb" providerId="ADAL" clId="{4C830F57-30B3-481E-98AD-39489010C9B5}" dt="2019-10-07T02:19:05.678" v="4678" actId="2696"/>
        <pc:sldMkLst>
          <pc:docMk/>
          <pc:sldMk cId="2093476027" sldId="286"/>
        </pc:sldMkLst>
      </pc:sldChg>
      <pc:sldChg chg="addSp delSp modSp add del ord">
        <pc:chgData name="Guangpu Li" userId="a9ffafd1-861d-4b38-b633-c19304a1f8fb" providerId="ADAL" clId="{4C830F57-30B3-481E-98AD-39489010C9B5}" dt="2019-10-13T22:25:16.042" v="13495" actId="2696"/>
        <pc:sldMkLst>
          <pc:docMk/>
          <pc:sldMk cId="3196503222" sldId="286"/>
        </pc:sldMkLst>
        <pc:spChg chg="add mod">
          <ac:chgData name="Guangpu Li" userId="a9ffafd1-861d-4b38-b633-c19304a1f8fb" providerId="ADAL" clId="{4C830F57-30B3-481E-98AD-39489010C9B5}" dt="2019-10-08T01:15:55.091" v="5290" actId="20577"/>
          <ac:spMkLst>
            <pc:docMk/>
            <pc:sldMk cId="3196503222" sldId="286"/>
            <ac:spMk id="3" creationId="{59EFC8A6-DD7F-437C-A746-29BFC6DDD8D7}"/>
          </ac:spMkLst>
        </pc:spChg>
        <pc:spChg chg="add mod">
          <ac:chgData name="Guangpu Li" userId="a9ffafd1-861d-4b38-b633-c19304a1f8fb" providerId="ADAL" clId="{4C830F57-30B3-481E-98AD-39489010C9B5}" dt="2019-10-08T01:30:40.868" v="5361" actId="20577"/>
          <ac:spMkLst>
            <pc:docMk/>
            <pc:sldMk cId="3196503222" sldId="286"/>
            <ac:spMk id="4" creationId="{01A11D35-EED4-49B6-9289-A8B71D92C04F}"/>
          </ac:spMkLst>
        </pc:spChg>
        <pc:spChg chg="add mod">
          <ac:chgData name="Guangpu Li" userId="a9ffafd1-861d-4b38-b633-c19304a1f8fb" providerId="ADAL" clId="{4C830F57-30B3-481E-98AD-39489010C9B5}" dt="2019-10-08T01:34:35.884" v="5505" actId="1076"/>
          <ac:spMkLst>
            <pc:docMk/>
            <pc:sldMk cId="3196503222" sldId="286"/>
            <ac:spMk id="5" creationId="{CD269BE3-7CFD-40B7-878C-B8DFA24424F0}"/>
          </ac:spMkLst>
        </pc:spChg>
        <pc:spChg chg="add mod">
          <ac:chgData name="Guangpu Li" userId="a9ffafd1-861d-4b38-b633-c19304a1f8fb" providerId="ADAL" clId="{4C830F57-30B3-481E-98AD-39489010C9B5}" dt="2019-10-08T01:34:35.884" v="5505" actId="1076"/>
          <ac:spMkLst>
            <pc:docMk/>
            <pc:sldMk cId="3196503222" sldId="286"/>
            <ac:spMk id="6" creationId="{F290182D-AE08-4A59-A43D-A69604D1524C}"/>
          </ac:spMkLst>
        </pc:spChg>
        <pc:spChg chg="mod">
          <ac:chgData name="Guangpu Li" userId="a9ffafd1-861d-4b38-b633-c19304a1f8fb" providerId="ADAL" clId="{4C830F57-30B3-481E-98AD-39489010C9B5}" dt="2019-10-08T01:15:24.244" v="5268" actId="20577"/>
          <ac:spMkLst>
            <pc:docMk/>
            <pc:sldMk cId="3196503222" sldId="286"/>
            <ac:spMk id="7" creationId="{471F7729-2D67-42E8-97AE-3DDF9B56ABE2}"/>
          </ac:spMkLst>
        </pc:spChg>
        <pc:spChg chg="add mod">
          <ac:chgData name="Guangpu Li" userId="a9ffafd1-861d-4b38-b633-c19304a1f8fb" providerId="ADAL" clId="{4C830F57-30B3-481E-98AD-39489010C9B5}" dt="2019-10-08T01:34:35.884" v="5505" actId="1076"/>
          <ac:spMkLst>
            <pc:docMk/>
            <pc:sldMk cId="3196503222" sldId="286"/>
            <ac:spMk id="10" creationId="{6BABAF10-E43B-4320-853D-ECD8473F1C0C}"/>
          </ac:spMkLst>
        </pc:spChg>
        <pc:spChg chg="add del mod">
          <ac:chgData name="Guangpu Li" userId="a9ffafd1-861d-4b38-b633-c19304a1f8fb" providerId="ADAL" clId="{4C830F57-30B3-481E-98AD-39489010C9B5}" dt="2019-10-08T01:34:25.027" v="5502" actId="478"/>
          <ac:spMkLst>
            <pc:docMk/>
            <pc:sldMk cId="3196503222" sldId="286"/>
            <ac:spMk id="13" creationId="{859D5F4F-EC9C-499F-AD23-79804658CCD5}"/>
          </ac:spMkLst>
        </pc:spChg>
        <pc:spChg chg="add mod">
          <ac:chgData name="Guangpu Li" userId="a9ffafd1-861d-4b38-b633-c19304a1f8fb" providerId="ADAL" clId="{4C830F57-30B3-481E-98AD-39489010C9B5}" dt="2019-10-08T01:34:55.528" v="5508" actId="14100"/>
          <ac:spMkLst>
            <pc:docMk/>
            <pc:sldMk cId="3196503222" sldId="286"/>
            <ac:spMk id="15" creationId="{04672AB3-80A7-4EF4-86FD-6776EA598862}"/>
          </ac:spMkLst>
        </pc:spChg>
        <pc:spChg chg="add mod">
          <ac:chgData name="Guangpu Li" userId="a9ffafd1-861d-4b38-b633-c19304a1f8fb" providerId="ADAL" clId="{4C830F57-30B3-481E-98AD-39489010C9B5}" dt="2019-10-08T01:34:49.899" v="5507" actId="1076"/>
          <ac:spMkLst>
            <pc:docMk/>
            <pc:sldMk cId="3196503222" sldId="286"/>
            <ac:spMk id="19" creationId="{6A2C4A1C-49E8-4AAE-A1FA-3220CEBC9AEF}"/>
          </ac:spMkLst>
        </pc:spChg>
        <pc:spChg chg="add mod">
          <ac:chgData name="Guangpu Li" userId="a9ffafd1-861d-4b38-b633-c19304a1f8fb" providerId="ADAL" clId="{4C830F57-30B3-481E-98AD-39489010C9B5}" dt="2019-10-08T01:50:23.719" v="5537" actId="207"/>
          <ac:spMkLst>
            <pc:docMk/>
            <pc:sldMk cId="3196503222" sldId="286"/>
            <ac:spMk id="20" creationId="{57E561F7-B264-4EA3-A6BF-26818B4EB5FB}"/>
          </ac:spMkLst>
        </pc:spChg>
        <pc:cxnChg chg="add mod">
          <ac:chgData name="Guangpu Li" userId="a9ffafd1-861d-4b38-b633-c19304a1f8fb" providerId="ADAL" clId="{4C830F57-30B3-481E-98AD-39489010C9B5}" dt="2019-10-08T01:34:35.884" v="5505" actId="1076"/>
          <ac:cxnSpMkLst>
            <pc:docMk/>
            <pc:sldMk cId="3196503222" sldId="286"/>
            <ac:cxnSpMk id="8" creationId="{01E90C0E-147B-4F5C-A9DE-AE5BDE5356EB}"/>
          </ac:cxnSpMkLst>
        </pc:cxnChg>
        <pc:cxnChg chg="add mod">
          <ac:chgData name="Guangpu Li" userId="a9ffafd1-861d-4b38-b633-c19304a1f8fb" providerId="ADAL" clId="{4C830F57-30B3-481E-98AD-39489010C9B5}" dt="2019-10-08T01:34:35.884" v="5505" actId="1076"/>
          <ac:cxnSpMkLst>
            <pc:docMk/>
            <pc:sldMk cId="3196503222" sldId="286"/>
            <ac:cxnSpMk id="9" creationId="{87FBE36B-A3E3-4E03-9177-0BDEE03E19A7}"/>
          </ac:cxnSpMkLst>
        </pc:cxnChg>
        <pc:cxnChg chg="add del mod">
          <ac:chgData name="Guangpu Li" userId="a9ffafd1-861d-4b38-b633-c19304a1f8fb" providerId="ADAL" clId="{4C830F57-30B3-481E-98AD-39489010C9B5}" dt="2019-10-08T01:34:23.123" v="5501" actId="478"/>
          <ac:cxnSpMkLst>
            <pc:docMk/>
            <pc:sldMk cId="3196503222" sldId="286"/>
            <ac:cxnSpMk id="14" creationId="{CA5B34BD-86D7-4FAE-9106-53EEC6507CEB}"/>
          </ac:cxnSpMkLst>
        </pc:cxnChg>
      </pc:sldChg>
      <pc:sldChg chg="addSp modSp add del ord">
        <pc:chgData name="Guangpu Li" userId="a9ffafd1-861d-4b38-b633-c19304a1f8fb" providerId="ADAL" clId="{4C830F57-30B3-481E-98AD-39489010C9B5}" dt="2019-10-13T22:25:16.051" v="13496" actId="2696"/>
        <pc:sldMkLst>
          <pc:docMk/>
          <pc:sldMk cId="1810789661" sldId="287"/>
        </pc:sldMkLst>
        <pc:spChg chg="add mod">
          <ac:chgData name="Guangpu Li" userId="a9ffafd1-861d-4b38-b633-c19304a1f8fb" providerId="ADAL" clId="{4C830F57-30B3-481E-98AD-39489010C9B5}" dt="2019-10-08T01:50:34.810" v="5543" actId="1076"/>
          <ac:spMkLst>
            <pc:docMk/>
            <pc:sldMk cId="1810789661" sldId="287"/>
            <ac:spMk id="12" creationId="{4D6D30E5-28E8-4E4E-A523-841B0BDF763B}"/>
          </ac:spMkLst>
        </pc:spChg>
        <pc:spChg chg="mod">
          <ac:chgData name="Guangpu Li" userId="a9ffafd1-861d-4b38-b633-c19304a1f8fb" providerId="ADAL" clId="{4C830F57-30B3-481E-98AD-39489010C9B5}" dt="2019-10-08T01:35:20.819" v="5510" actId="1076"/>
          <ac:spMkLst>
            <pc:docMk/>
            <pc:sldMk cId="1810789661" sldId="287"/>
            <ac:spMk id="19" creationId="{6A2C4A1C-49E8-4AAE-A1FA-3220CEBC9AEF}"/>
          </ac:spMkLst>
        </pc:spChg>
        <pc:cxnChg chg="mod">
          <ac:chgData name="Guangpu Li" userId="a9ffafd1-861d-4b38-b633-c19304a1f8fb" providerId="ADAL" clId="{4C830F57-30B3-481E-98AD-39489010C9B5}" dt="2019-10-08T01:35:25.971" v="5511" actId="692"/>
          <ac:cxnSpMkLst>
            <pc:docMk/>
            <pc:sldMk cId="1810789661" sldId="287"/>
            <ac:cxnSpMk id="9" creationId="{87FBE36B-A3E3-4E03-9177-0BDEE03E19A7}"/>
          </ac:cxnSpMkLst>
        </pc:cxnChg>
      </pc:sldChg>
      <pc:sldChg chg="addSp delSp modSp add del ord setBg modAnim">
        <pc:chgData name="Guangpu Li" userId="a9ffafd1-861d-4b38-b633-c19304a1f8fb" providerId="ADAL" clId="{4C830F57-30B3-481E-98AD-39489010C9B5}" dt="2019-10-13T22:25:16.065" v="13497" actId="2696"/>
        <pc:sldMkLst>
          <pc:docMk/>
          <pc:sldMk cId="462084049" sldId="288"/>
        </pc:sldMkLst>
        <pc:spChg chg="del">
          <ac:chgData name="Guangpu Li" userId="a9ffafd1-861d-4b38-b633-c19304a1f8fb" providerId="ADAL" clId="{4C830F57-30B3-481E-98AD-39489010C9B5}" dt="2019-10-08T01:53:30.731" v="5575" actId="478"/>
          <ac:spMkLst>
            <pc:docMk/>
            <pc:sldMk cId="462084049" sldId="288"/>
            <ac:spMk id="3" creationId="{59EFC8A6-DD7F-437C-A746-29BFC6DDD8D7}"/>
          </ac:spMkLst>
        </pc:spChg>
        <pc:spChg chg="del">
          <ac:chgData name="Guangpu Li" userId="a9ffafd1-861d-4b38-b633-c19304a1f8fb" providerId="ADAL" clId="{4C830F57-30B3-481E-98AD-39489010C9B5}" dt="2019-10-08T01:53:32.866" v="5576" actId="478"/>
          <ac:spMkLst>
            <pc:docMk/>
            <pc:sldMk cId="462084049" sldId="288"/>
            <ac:spMk id="4" creationId="{01A11D35-EED4-49B6-9289-A8B71D92C04F}"/>
          </ac:spMkLst>
        </pc:spChg>
        <pc:spChg chg="del">
          <ac:chgData name="Guangpu Li" userId="a9ffafd1-861d-4b38-b633-c19304a1f8fb" providerId="ADAL" clId="{4C830F57-30B3-481E-98AD-39489010C9B5}" dt="2019-10-08T01:56:54.235" v="5578" actId="478"/>
          <ac:spMkLst>
            <pc:docMk/>
            <pc:sldMk cId="462084049" sldId="288"/>
            <ac:spMk id="5" creationId="{CD269BE3-7CFD-40B7-878C-B8DFA24424F0}"/>
          </ac:spMkLst>
        </pc:spChg>
        <pc:spChg chg="del">
          <ac:chgData name="Guangpu Li" userId="a9ffafd1-861d-4b38-b633-c19304a1f8fb" providerId="ADAL" clId="{4C830F57-30B3-481E-98AD-39489010C9B5}" dt="2019-10-08T01:56:54.235" v="5578" actId="478"/>
          <ac:spMkLst>
            <pc:docMk/>
            <pc:sldMk cId="462084049" sldId="288"/>
            <ac:spMk id="6" creationId="{F290182D-AE08-4A59-A43D-A69604D1524C}"/>
          </ac:spMkLst>
        </pc:spChg>
        <pc:spChg chg="mod">
          <ac:chgData name="Guangpu Li" userId="a9ffafd1-861d-4b38-b633-c19304a1f8fb" providerId="ADAL" clId="{4C830F57-30B3-481E-98AD-39489010C9B5}" dt="2019-10-08T02:17:32.322" v="5728" actId="1076"/>
          <ac:spMkLst>
            <pc:docMk/>
            <pc:sldMk cId="462084049" sldId="288"/>
            <ac:spMk id="7" creationId="{471F7729-2D67-42E8-97AE-3DDF9B56ABE2}"/>
          </ac:spMkLst>
        </pc:spChg>
        <pc:spChg chg="del">
          <ac:chgData name="Guangpu Li" userId="a9ffafd1-861d-4b38-b633-c19304a1f8fb" providerId="ADAL" clId="{4C830F57-30B3-481E-98AD-39489010C9B5}" dt="2019-10-08T01:56:54.235" v="5578" actId="478"/>
          <ac:spMkLst>
            <pc:docMk/>
            <pc:sldMk cId="462084049" sldId="288"/>
            <ac:spMk id="10" creationId="{6BABAF10-E43B-4320-853D-ECD8473F1C0C}"/>
          </ac:spMkLst>
        </pc:spChg>
        <pc:spChg chg="del">
          <ac:chgData name="Guangpu Li" userId="a9ffafd1-861d-4b38-b633-c19304a1f8fb" providerId="ADAL" clId="{4C830F57-30B3-481E-98AD-39489010C9B5}" dt="2019-10-08T01:56:54.235" v="5578" actId="478"/>
          <ac:spMkLst>
            <pc:docMk/>
            <pc:sldMk cId="462084049" sldId="288"/>
            <ac:spMk id="12" creationId="{4D6D30E5-28E8-4E4E-A523-841B0BDF763B}"/>
          </ac:spMkLst>
        </pc:spChg>
        <pc:spChg chg="add del mod">
          <ac:chgData name="Guangpu Li" userId="a9ffafd1-861d-4b38-b633-c19304a1f8fb" providerId="ADAL" clId="{4C830F57-30B3-481E-98AD-39489010C9B5}" dt="2019-10-08T01:56:54.235" v="5578" actId="478"/>
          <ac:spMkLst>
            <pc:docMk/>
            <pc:sldMk cId="462084049" sldId="288"/>
            <ac:spMk id="13" creationId="{1CA92E78-B608-4239-AB94-0A6625CC6FE8}"/>
          </ac:spMkLst>
        </pc:spChg>
        <pc:spChg chg="add mod">
          <ac:chgData name="Guangpu Li" userId="a9ffafd1-861d-4b38-b633-c19304a1f8fb" providerId="ADAL" clId="{4C830F57-30B3-481E-98AD-39489010C9B5}" dt="2019-10-08T02:17:47.505" v="5731" actId="1076"/>
          <ac:spMkLst>
            <pc:docMk/>
            <pc:sldMk cId="462084049" sldId="288"/>
            <ac:spMk id="14" creationId="{6C74915C-D979-4FA6-8302-DDF77347EF11}"/>
          </ac:spMkLst>
        </pc:spChg>
        <pc:spChg chg="del">
          <ac:chgData name="Guangpu Li" userId="a9ffafd1-861d-4b38-b633-c19304a1f8fb" providerId="ADAL" clId="{4C830F57-30B3-481E-98AD-39489010C9B5}" dt="2019-10-08T01:56:54.235" v="5578" actId="478"/>
          <ac:spMkLst>
            <pc:docMk/>
            <pc:sldMk cId="462084049" sldId="288"/>
            <ac:spMk id="15" creationId="{04672AB3-80A7-4EF4-86FD-6776EA598862}"/>
          </ac:spMkLst>
        </pc:spChg>
        <pc:spChg chg="add mod">
          <ac:chgData name="Guangpu Li" userId="a9ffafd1-861d-4b38-b633-c19304a1f8fb" providerId="ADAL" clId="{4C830F57-30B3-481E-98AD-39489010C9B5}" dt="2019-10-08T02:17:47.505" v="5731" actId="1076"/>
          <ac:spMkLst>
            <pc:docMk/>
            <pc:sldMk cId="462084049" sldId="288"/>
            <ac:spMk id="16" creationId="{FB4EA0DC-8A82-425D-AE3B-5053EE4AC292}"/>
          </ac:spMkLst>
        </pc:spChg>
        <pc:spChg chg="del">
          <ac:chgData name="Guangpu Li" userId="a9ffafd1-861d-4b38-b633-c19304a1f8fb" providerId="ADAL" clId="{4C830F57-30B3-481E-98AD-39489010C9B5}" dt="2019-10-08T01:56:54.235" v="5578" actId="478"/>
          <ac:spMkLst>
            <pc:docMk/>
            <pc:sldMk cId="462084049" sldId="288"/>
            <ac:spMk id="19" creationId="{6A2C4A1C-49E8-4AAE-A1FA-3220CEBC9AEF}"/>
          </ac:spMkLst>
        </pc:spChg>
        <pc:spChg chg="add mod">
          <ac:chgData name="Guangpu Li" userId="a9ffafd1-861d-4b38-b633-c19304a1f8fb" providerId="ADAL" clId="{4C830F57-30B3-481E-98AD-39489010C9B5}" dt="2019-10-08T02:22:10.946" v="5774" actId="1076"/>
          <ac:spMkLst>
            <pc:docMk/>
            <pc:sldMk cId="462084049" sldId="288"/>
            <ac:spMk id="20" creationId="{B16F017E-9391-4EB5-97DB-FA5C61AEB94A}"/>
          </ac:spMkLst>
        </pc:spChg>
        <pc:spChg chg="add mod">
          <ac:chgData name="Guangpu Li" userId="a9ffafd1-861d-4b38-b633-c19304a1f8fb" providerId="ADAL" clId="{4C830F57-30B3-481E-98AD-39489010C9B5}" dt="2019-10-08T02:22:16.044" v="5775" actId="14100"/>
          <ac:spMkLst>
            <pc:docMk/>
            <pc:sldMk cId="462084049" sldId="288"/>
            <ac:spMk id="21" creationId="{7FAE969A-E099-4DC7-B679-F3D381E3F636}"/>
          </ac:spMkLst>
        </pc:spChg>
        <pc:spChg chg="add mod">
          <ac:chgData name="Guangpu Li" userId="a9ffafd1-861d-4b38-b633-c19304a1f8fb" providerId="ADAL" clId="{4C830F57-30B3-481E-98AD-39489010C9B5}" dt="2019-10-08T02:21:59.536" v="5769" actId="1076"/>
          <ac:spMkLst>
            <pc:docMk/>
            <pc:sldMk cId="462084049" sldId="288"/>
            <ac:spMk id="22" creationId="{4AA33FCA-090A-4484-BC5F-4B18DC1B9B8F}"/>
          </ac:spMkLst>
        </pc:spChg>
        <pc:spChg chg="add del mod">
          <ac:chgData name="Guangpu Li" userId="a9ffafd1-861d-4b38-b633-c19304a1f8fb" providerId="ADAL" clId="{4C830F57-30B3-481E-98AD-39489010C9B5}" dt="2019-10-08T01:57:02.939" v="5581" actId="478"/>
          <ac:spMkLst>
            <pc:docMk/>
            <pc:sldMk cId="462084049" sldId="288"/>
            <ac:spMk id="23" creationId="{D92DC676-75F1-4437-BA00-40E0CE182009}"/>
          </ac:spMkLst>
        </pc:spChg>
        <pc:spChg chg="add mod">
          <ac:chgData name="Guangpu Li" userId="a9ffafd1-861d-4b38-b633-c19304a1f8fb" providerId="ADAL" clId="{4C830F57-30B3-481E-98AD-39489010C9B5}" dt="2019-10-08T02:22:03.497" v="5771" actId="1076"/>
          <ac:spMkLst>
            <pc:docMk/>
            <pc:sldMk cId="462084049" sldId="288"/>
            <ac:spMk id="24" creationId="{581D1FD2-013D-430C-9448-FBD554876F47}"/>
          </ac:spMkLst>
        </pc:spChg>
        <pc:spChg chg="add del mod">
          <ac:chgData name="Guangpu Li" userId="a9ffafd1-861d-4b38-b633-c19304a1f8fb" providerId="ADAL" clId="{4C830F57-30B3-481E-98AD-39489010C9B5}" dt="2019-10-08T02:23:49.394" v="5801"/>
          <ac:spMkLst>
            <pc:docMk/>
            <pc:sldMk cId="462084049" sldId="288"/>
            <ac:spMk id="28" creationId="{54C363B2-1B7D-42A6-B7FE-54F5B90DF86D}"/>
          </ac:spMkLst>
        </pc:spChg>
        <pc:spChg chg="add mod">
          <ac:chgData name="Guangpu Li" userId="a9ffafd1-861d-4b38-b633-c19304a1f8fb" providerId="ADAL" clId="{4C830F57-30B3-481E-98AD-39489010C9B5}" dt="2019-10-08T02:22:38.970" v="5784" actId="20577"/>
          <ac:spMkLst>
            <pc:docMk/>
            <pc:sldMk cId="462084049" sldId="288"/>
            <ac:spMk id="31" creationId="{8E48FCFB-8EBF-44E2-8D7C-0C5514E5A73E}"/>
          </ac:spMkLst>
        </pc:spChg>
        <pc:spChg chg="add mod">
          <ac:chgData name="Guangpu Li" userId="a9ffafd1-861d-4b38-b633-c19304a1f8fb" providerId="ADAL" clId="{4C830F57-30B3-481E-98AD-39489010C9B5}" dt="2019-10-08T02:24:00.532" v="5810" actId="1076"/>
          <ac:spMkLst>
            <pc:docMk/>
            <pc:sldMk cId="462084049" sldId="288"/>
            <ac:spMk id="35" creationId="{1B6A0009-56AF-4B55-8A4B-63C48C5753E1}"/>
          </ac:spMkLst>
        </pc:spChg>
        <pc:graphicFrameChg chg="add mod modGraphic">
          <ac:chgData name="Guangpu Li" userId="a9ffafd1-861d-4b38-b633-c19304a1f8fb" providerId="ADAL" clId="{4C830F57-30B3-481E-98AD-39489010C9B5}" dt="2019-10-08T02:21:08.753" v="5764" actId="20577"/>
          <ac:graphicFrameMkLst>
            <pc:docMk/>
            <pc:sldMk cId="462084049" sldId="288"/>
            <ac:graphicFrameMk id="26" creationId="{6BEC28FE-ED03-481E-9615-D77355433AD3}"/>
          </ac:graphicFrameMkLst>
        </pc:graphicFrameChg>
        <pc:cxnChg chg="del">
          <ac:chgData name="Guangpu Li" userId="a9ffafd1-861d-4b38-b633-c19304a1f8fb" providerId="ADAL" clId="{4C830F57-30B3-481E-98AD-39489010C9B5}" dt="2019-10-08T01:56:54.235" v="5578" actId="478"/>
          <ac:cxnSpMkLst>
            <pc:docMk/>
            <pc:sldMk cId="462084049" sldId="288"/>
            <ac:cxnSpMk id="8" creationId="{01E90C0E-147B-4F5C-A9DE-AE5BDE5356EB}"/>
          </ac:cxnSpMkLst>
        </pc:cxnChg>
        <pc:cxnChg chg="del">
          <ac:chgData name="Guangpu Li" userId="a9ffafd1-861d-4b38-b633-c19304a1f8fb" providerId="ADAL" clId="{4C830F57-30B3-481E-98AD-39489010C9B5}" dt="2019-10-08T01:56:54.235" v="5578" actId="478"/>
          <ac:cxnSpMkLst>
            <pc:docMk/>
            <pc:sldMk cId="462084049" sldId="288"/>
            <ac:cxnSpMk id="9" creationId="{87FBE36B-A3E3-4E03-9177-0BDEE03E19A7}"/>
          </ac:cxnSpMkLst>
        </pc:cxnChg>
        <pc:cxnChg chg="add mod">
          <ac:chgData name="Guangpu Li" userId="a9ffafd1-861d-4b38-b633-c19304a1f8fb" providerId="ADAL" clId="{4C830F57-30B3-481E-98AD-39489010C9B5}" dt="2019-10-08T02:17:47.505" v="5731" actId="1076"/>
          <ac:cxnSpMkLst>
            <pc:docMk/>
            <pc:sldMk cId="462084049" sldId="288"/>
            <ac:cxnSpMk id="17" creationId="{33FDD4FD-2F6D-464B-B9C5-D1AA523C378A}"/>
          </ac:cxnSpMkLst>
        </pc:cxnChg>
        <pc:cxnChg chg="add mod">
          <ac:chgData name="Guangpu Li" userId="a9ffafd1-861d-4b38-b633-c19304a1f8fb" providerId="ADAL" clId="{4C830F57-30B3-481E-98AD-39489010C9B5}" dt="2019-10-08T02:17:47.505" v="5731" actId="1076"/>
          <ac:cxnSpMkLst>
            <pc:docMk/>
            <pc:sldMk cId="462084049" sldId="288"/>
            <ac:cxnSpMk id="18" creationId="{1084D5B8-DE33-42F9-AE3C-0BCCBCCE5793}"/>
          </ac:cxnSpMkLst>
        </pc:cxnChg>
        <pc:cxnChg chg="add mod">
          <ac:chgData name="Guangpu Li" userId="a9ffafd1-861d-4b38-b633-c19304a1f8fb" providerId="ADAL" clId="{4C830F57-30B3-481E-98AD-39489010C9B5}" dt="2019-10-08T02:23:43.513" v="5799" actId="692"/>
          <ac:cxnSpMkLst>
            <pc:docMk/>
            <pc:sldMk cId="462084049" sldId="288"/>
            <ac:cxnSpMk id="30" creationId="{233CE33C-E066-4AFC-B8ED-F149AF7B8C49}"/>
          </ac:cxnSpMkLst>
        </pc:cxnChg>
        <pc:cxnChg chg="add del mod">
          <ac:chgData name="Guangpu Li" userId="a9ffafd1-861d-4b38-b633-c19304a1f8fb" providerId="ADAL" clId="{4C830F57-30B3-481E-98AD-39489010C9B5}" dt="2019-10-08T02:23:35.474" v="5795" actId="478"/>
          <ac:cxnSpMkLst>
            <pc:docMk/>
            <pc:sldMk cId="462084049" sldId="288"/>
            <ac:cxnSpMk id="33" creationId="{D5C41F27-BB2C-4C97-8410-09885E3C0600}"/>
          </ac:cxnSpMkLst>
        </pc:cxnChg>
      </pc:sldChg>
      <pc:sldChg chg="add del">
        <pc:chgData name="Guangpu Li" userId="a9ffafd1-861d-4b38-b633-c19304a1f8fb" providerId="ADAL" clId="{4C830F57-30B3-481E-98AD-39489010C9B5}" dt="2019-10-08T02:21:51.275" v="5766" actId="2696"/>
        <pc:sldMkLst>
          <pc:docMk/>
          <pc:sldMk cId="532038727" sldId="289"/>
        </pc:sldMkLst>
      </pc:sldChg>
      <pc:sldChg chg="addSp delSp modSp add del ord modAnim">
        <pc:chgData name="Guangpu Li" userId="a9ffafd1-861d-4b38-b633-c19304a1f8fb" providerId="ADAL" clId="{4C830F57-30B3-481E-98AD-39489010C9B5}" dt="2019-10-13T22:25:16.079" v="13498" actId="2696"/>
        <pc:sldMkLst>
          <pc:docMk/>
          <pc:sldMk cId="1479587045" sldId="289"/>
        </pc:sldMkLst>
        <pc:spChg chg="del">
          <ac:chgData name="Guangpu Li" userId="a9ffafd1-861d-4b38-b633-c19304a1f8fb" providerId="ADAL" clId="{4C830F57-30B3-481E-98AD-39489010C9B5}" dt="2019-10-08T02:39:36.969" v="5892" actId="478"/>
          <ac:spMkLst>
            <pc:docMk/>
            <pc:sldMk cId="1479587045" sldId="289"/>
            <ac:spMk id="3" creationId="{59EFC8A6-DD7F-437C-A746-29BFC6DDD8D7}"/>
          </ac:spMkLst>
        </pc:spChg>
        <pc:spChg chg="del">
          <ac:chgData name="Guangpu Li" userId="a9ffafd1-861d-4b38-b633-c19304a1f8fb" providerId="ADAL" clId="{4C830F57-30B3-481E-98AD-39489010C9B5}" dt="2019-10-08T02:39:34.874" v="5891" actId="478"/>
          <ac:spMkLst>
            <pc:docMk/>
            <pc:sldMk cId="1479587045" sldId="289"/>
            <ac:spMk id="4" creationId="{01A11D35-EED4-49B6-9289-A8B71D92C04F}"/>
          </ac:spMkLst>
        </pc:spChg>
        <pc:spChg chg="mod">
          <ac:chgData name="Guangpu Li" userId="a9ffafd1-861d-4b38-b633-c19304a1f8fb" providerId="ADAL" clId="{4C830F57-30B3-481E-98AD-39489010C9B5}" dt="2019-10-08T02:55:46.993" v="6045" actId="1076"/>
          <ac:spMkLst>
            <pc:docMk/>
            <pc:sldMk cId="1479587045" sldId="289"/>
            <ac:spMk id="5" creationId="{CD269BE3-7CFD-40B7-878C-B8DFA24424F0}"/>
          </ac:spMkLst>
        </pc:spChg>
        <pc:spChg chg="mod">
          <ac:chgData name="Guangpu Li" userId="a9ffafd1-861d-4b38-b633-c19304a1f8fb" providerId="ADAL" clId="{4C830F57-30B3-481E-98AD-39489010C9B5}" dt="2019-10-08T02:55:46.993" v="6045" actId="1076"/>
          <ac:spMkLst>
            <pc:docMk/>
            <pc:sldMk cId="1479587045" sldId="289"/>
            <ac:spMk id="6" creationId="{F290182D-AE08-4A59-A43D-A69604D1524C}"/>
          </ac:spMkLst>
        </pc:spChg>
        <pc:spChg chg="mod">
          <ac:chgData name="Guangpu Li" userId="a9ffafd1-861d-4b38-b633-c19304a1f8fb" providerId="ADAL" clId="{4C830F57-30B3-481E-98AD-39489010C9B5}" dt="2019-10-08T02:39:30.553" v="5890" actId="20577"/>
          <ac:spMkLst>
            <pc:docMk/>
            <pc:sldMk cId="1479587045" sldId="289"/>
            <ac:spMk id="7" creationId="{471F7729-2D67-42E8-97AE-3DDF9B56ABE2}"/>
          </ac:spMkLst>
        </pc:spChg>
        <pc:spChg chg="mod">
          <ac:chgData name="Guangpu Li" userId="a9ffafd1-861d-4b38-b633-c19304a1f8fb" providerId="ADAL" clId="{4C830F57-30B3-481E-98AD-39489010C9B5}" dt="2019-10-08T02:55:46.993" v="6045" actId="1076"/>
          <ac:spMkLst>
            <pc:docMk/>
            <pc:sldMk cId="1479587045" sldId="289"/>
            <ac:spMk id="10" creationId="{6BABAF10-E43B-4320-853D-ECD8473F1C0C}"/>
          </ac:spMkLst>
        </pc:spChg>
        <pc:spChg chg="add mod">
          <ac:chgData name="Guangpu Li" userId="a9ffafd1-861d-4b38-b633-c19304a1f8fb" providerId="ADAL" clId="{4C830F57-30B3-481E-98AD-39489010C9B5}" dt="2019-10-08T02:55:46.993" v="6045" actId="1076"/>
          <ac:spMkLst>
            <pc:docMk/>
            <pc:sldMk cId="1479587045" sldId="289"/>
            <ac:spMk id="12" creationId="{6A27BCB6-1507-4824-8FCA-0B8255D8DF7F}"/>
          </ac:spMkLst>
        </pc:spChg>
        <pc:spChg chg="del">
          <ac:chgData name="Guangpu Li" userId="a9ffafd1-861d-4b38-b633-c19304a1f8fb" providerId="ADAL" clId="{4C830F57-30B3-481E-98AD-39489010C9B5}" dt="2019-10-08T02:39:41.159" v="5893" actId="478"/>
          <ac:spMkLst>
            <pc:docMk/>
            <pc:sldMk cId="1479587045" sldId="289"/>
            <ac:spMk id="15" creationId="{04672AB3-80A7-4EF4-86FD-6776EA598862}"/>
          </ac:spMkLst>
        </pc:spChg>
        <pc:spChg chg="add mod">
          <ac:chgData name="Guangpu Li" userId="a9ffafd1-861d-4b38-b633-c19304a1f8fb" providerId="ADAL" clId="{4C830F57-30B3-481E-98AD-39489010C9B5}" dt="2019-10-08T02:55:46.993" v="6045" actId="1076"/>
          <ac:spMkLst>
            <pc:docMk/>
            <pc:sldMk cId="1479587045" sldId="289"/>
            <ac:spMk id="16" creationId="{8F0F25E9-B203-4F9E-A8E2-6358A927862D}"/>
          </ac:spMkLst>
        </pc:spChg>
        <pc:spChg chg="mod">
          <ac:chgData name="Guangpu Li" userId="a9ffafd1-861d-4b38-b633-c19304a1f8fb" providerId="ADAL" clId="{4C830F57-30B3-481E-98AD-39489010C9B5}" dt="2019-10-08T02:55:46.993" v="6045" actId="1076"/>
          <ac:spMkLst>
            <pc:docMk/>
            <pc:sldMk cId="1479587045" sldId="289"/>
            <ac:spMk id="19" creationId="{6A2C4A1C-49E8-4AAE-A1FA-3220CEBC9AEF}"/>
          </ac:spMkLst>
        </pc:spChg>
        <pc:spChg chg="del mod">
          <ac:chgData name="Guangpu Li" userId="a9ffafd1-861d-4b38-b633-c19304a1f8fb" providerId="ADAL" clId="{4C830F57-30B3-481E-98AD-39489010C9B5}" dt="2019-10-08T02:39:50.194" v="5895" actId="478"/>
          <ac:spMkLst>
            <pc:docMk/>
            <pc:sldMk cId="1479587045" sldId="289"/>
            <ac:spMk id="20" creationId="{57E561F7-B264-4EA3-A6BF-26818B4EB5FB}"/>
          </ac:spMkLst>
        </pc:spChg>
        <pc:spChg chg="add mod">
          <ac:chgData name="Guangpu Li" userId="a9ffafd1-861d-4b38-b633-c19304a1f8fb" providerId="ADAL" clId="{4C830F57-30B3-481E-98AD-39489010C9B5}" dt="2019-10-08T02:55:46.993" v="6045" actId="1076"/>
          <ac:spMkLst>
            <pc:docMk/>
            <pc:sldMk cId="1479587045" sldId="289"/>
            <ac:spMk id="24" creationId="{60A45477-B786-47F7-BEFA-F9E1B712ACBD}"/>
          </ac:spMkLst>
        </pc:spChg>
        <pc:spChg chg="add mod">
          <ac:chgData name="Guangpu Li" userId="a9ffafd1-861d-4b38-b633-c19304a1f8fb" providerId="ADAL" clId="{4C830F57-30B3-481E-98AD-39489010C9B5}" dt="2019-10-08T02:47:43.968" v="5985" actId="1076"/>
          <ac:spMkLst>
            <pc:docMk/>
            <pc:sldMk cId="1479587045" sldId="289"/>
            <ac:spMk id="25" creationId="{CB138B71-235E-43EA-8107-4BB0889E127D}"/>
          </ac:spMkLst>
        </pc:spChg>
        <pc:spChg chg="add mod">
          <ac:chgData name="Guangpu Li" userId="a9ffafd1-861d-4b38-b633-c19304a1f8fb" providerId="ADAL" clId="{4C830F57-30B3-481E-98AD-39489010C9B5}" dt="2019-10-08T02:55:46.993" v="6045" actId="1076"/>
          <ac:spMkLst>
            <pc:docMk/>
            <pc:sldMk cId="1479587045" sldId="289"/>
            <ac:spMk id="26" creationId="{62C62600-24EA-4F80-9709-EC1A2A83052A}"/>
          </ac:spMkLst>
        </pc:spChg>
        <pc:spChg chg="add mod">
          <ac:chgData name="Guangpu Li" userId="a9ffafd1-861d-4b38-b633-c19304a1f8fb" providerId="ADAL" clId="{4C830F57-30B3-481E-98AD-39489010C9B5}" dt="2019-10-08T02:55:46.993" v="6045" actId="1076"/>
          <ac:spMkLst>
            <pc:docMk/>
            <pc:sldMk cId="1479587045" sldId="289"/>
            <ac:spMk id="30" creationId="{69A169BD-7523-46F3-9A88-6C5ABA88D4AC}"/>
          </ac:spMkLst>
        </pc:spChg>
        <pc:spChg chg="add mod">
          <ac:chgData name="Guangpu Li" userId="a9ffafd1-861d-4b38-b633-c19304a1f8fb" providerId="ADAL" clId="{4C830F57-30B3-481E-98AD-39489010C9B5}" dt="2019-10-08T02:54:54.441" v="6028" actId="1076"/>
          <ac:spMkLst>
            <pc:docMk/>
            <pc:sldMk cId="1479587045" sldId="289"/>
            <ac:spMk id="35" creationId="{D9B1353D-4008-4BB4-AC54-CD911DCD2CAD}"/>
          </ac:spMkLst>
        </pc:spChg>
        <pc:spChg chg="add mod">
          <ac:chgData name="Guangpu Li" userId="a9ffafd1-861d-4b38-b633-c19304a1f8fb" providerId="ADAL" clId="{4C830F57-30B3-481E-98AD-39489010C9B5}" dt="2019-10-08T02:55:51.816" v="6046" actId="1076"/>
          <ac:spMkLst>
            <pc:docMk/>
            <pc:sldMk cId="1479587045" sldId="289"/>
            <ac:spMk id="37" creationId="{F588F7BE-D0DD-46F0-A6E7-B41229AB46A5}"/>
          </ac:spMkLst>
        </pc:spChg>
        <pc:graphicFrameChg chg="add mod">
          <ac:chgData name="Guangpu Li" userId="a9ffafd1-861d-4b38-b633-c19304a1f8fb" providerId="ADAL" clId="{4C830F57-30B3-481E-98AD-39489010C9B5}" dt="2019-10-08T02:54:54.441" v="6028" actId="1076"/>
          <ac:graphicFrameMkLst>
            <pc:docMk/>
            <pc:sldMk cId="1479587045" sldId="289"/>
            <ac:graphicFrameMk id="34" creationId="{5454CF05-39BD-4870-9772-89C5A0E61F13}"/>
          </ac:graphicFrameMkLst>
        </pc:graphicFrameChg>
        <pc:cxnChg chg="mod">
          <ac:chgData name="Guangpu Li" userId="a9ffafd1-861d-4b38-b633-c19304a1f8fb" providerId="ADAL" clId="{4C830F57-30B3-481E-98AD-39489010C9B5}" dt="2019-10-08T02:55:46.993" v="6045" actId="1076"/>
          <ac:cxnSpMkLst>
            <pc:docMk/>
            <pc:sldMk cId="1479587045" sldId="289"/>
            <ac:cxnSpMk id="8" creationId="{01E90C0E-147B-4F5C-A9DE-AE5BDE5356EB}"/>
          </ac:cxnSpMkLst>
        </pc:cxnChg>
        <pc:cxnChg chg="mod">
          <ac:chgData name="Guangpu Li" userId="a9ffafd1-861d-4b38-b633-c19304a1f8fb" providerId="ADAL" clId="{4C830F57-30B3-481E-98AD-39489010C9B5}" dt="2019-10-08T02:55:46.993" v="6045" actId="1076"/>
          <ac:cxnSpMkLst>
            <pc:docMk/>
            <pc:sldMk cId="1479587045" sldId="289"/>
            <ac:cxnSpMk id="9" creationId="{87FBE36B-A3E3-4E03-9177-0BDEE03E19A7}"/>
          </ac:cxnSpMkLst>
        </pc:cxnChg>
        <pc:cxnChg chg="add mod">
          <ac:chgData name="Guangpu Li" userId="a9ffafd1-861d-4b38-b633-c19304a1f8fb" providerId="ADAL" clId="{4C830F57-30B3-481E-98AD-39489010C9B5}" dt="2019-10-08T02:55:46.993" v="6045" actId="1076"/>
          <ac:cxnSpMkLst>
            <pc:docMk/>
            <pc:sldMk cId="1479587045" sldId="289"/>
            <ac:cxnSpMk id="14" creationId="{83633AE9-8389-4500-BC2F-3DBBFC19B13D}"/>
          </ac:cxnSpMkLst>
        </pc:cxnChg>
        <pc:cxnChg chg="add mod">
          <ac:chgData name="Guangpu Li" userId="a9ffafd1-861d-4b38-b633-c19304a1f8fb" providerId="ADAL" clId="{4C830F57-30B3-481E-98AD-39489010C9B5}" dt="2019-10-08T02:55:46.993" v="6045" actId="1076"/>
          <ac:cxnSpMkLst>
            <pc:docMk/>
            <pc:sldMk cId="1479587045" sldId="289"/>
            <ac:cxnSpMk id="21" creationId="{71688A02-8125-4596-889A-79F8A46FB243}"/>
          </ac:cxnSpMkLst>
        </pc:cxnChg>
        <pc:cxnChg chg="add mod">
          <ac:chgData name="Guangpu Li" userId="a9ffafd1-861d-4b38-b633-c19304a1f8fb" providerId="ADAL" clId="{4C830F57-30B3-481E-98AD-39489010C9B5}" dt="2019-10-08T02:55:46.993" v="6045" actId="1076"/>
          <ac:cxnSpMkLst>
            <pc:docMk/>
            <pc:sldMk cId="1479587045" sldId="289"/>
            <ac:cxnSpMk id="22" creationId="{79937286-B112-427E-999C-E362CFCAA658}"/>
          </ac:cxnSpMkLst>
        </pc:cxnChg>
        <pc:cxnChg chg="add mod">
          <ac:chgData name="Guangpu Li" userId="a9ffafd1-861d-4b38-b633-c19304a1f8fb" providerId="ADAL" clId="{4C830F57-30B3-481E-98AD-39489010C9B5}" dt="2019-10-08T02:55:46.993" v="6045" actId="1076"/>
          <ac:cxnSpMkLst>
            <pc:docMk/>
            <pc:sldMk cId="1479587045" sldId="289"/>
            <ac:cxnSpMk id="27" creationId="{A7B891C9-B8BD-47AC-81A5-0A95B20DFF6D}"/>
          </ac:cxnSpMkLst>
        </pc:cxnChg>
        <pc:cxnChg chg="add mod">
          <ac:chgData name="Guangpu Li" userId="a9ffafd1-861d-4b38-b633-c19304a1f8fb" providerId="ADAL" clId="{4C830F57-30B3-481E-98AD-39489010C9B5}" dt="2019-10-08T02:55:15.271" v="6031" actId="14100"/>
          <ac:cxnSpMkLst>
            <pc:docMk/>
            <pc:sldMk cId="1479587045" sldId="289"/>
            <ac:cxnSpMk id="36" creationId="{178EDEFB-1CD1-48C1-884A-55BA45999F8F}"/>
          </ac:cxnSpMkLst>
        </pc:cxnChg>
      </pc:sldChg>
      <pc:sldChg chg="addSp delSp modSp add del ord modNotesTx">
        <pc:chgData name="Guangpu Li" userId="a9ffafd1-861d-4b38-b633-c19304a1f8fb" providerId="ADAL" clId="{4C830F57-30B3-481E-98AD-39489010C9B5}" dt="2019-10-20T02:42:24.952" v="35024" actId="2696"/>
        <pc:sldMkLst>
          <pc:docMk/>
          <pc:sldMk cId="4294434547" sldId="290"/>
        </pc:sldMkLst>
        <pc:spChg chg="mod">
          <ac:chgData name="Guangpu Li" userId="a9ffafd1-861d-4b38-b633-c19304a1f8fb" providerId="ADAL" clId="{4C830F57-30B3-481E-98AD-39489010C9B5}" dt="2019-10-10T02:46:50.920" v="9944" actId="207"/>
          <ac:spMkLst>
            <pc:docMk/>
            <pc:sldMk cId="4294434547" sldId="290"/>
            <ac:spMk id="3" creationId="{59EFC8A6-DD7F-437C-A746-29BFC6DDD8D7}"/>
          </ac:spMkLst>
        </pc:spChg>
        <pc:spChg chg="mod">
          <ac:chgData name="Guangpu Li" userId="a9ffafd1-861d-4b38-b633-c19304a1f8fb" providerId="ADAL" clId="{4C830F57-30B3-481E-98AD-39489010C9B5}" dt="2019-10-08T03:05:45.147" v="6236" actId="1076"/>
          <ac:spMkLst>
            <pc:docMk/>
            <pc:sldMk cId="4294434547" sldId="290"/>
            <ac:spMk id="4" creationId="{01A11D35-EED4-49B6-9289-A8B71D92C04F}"/>
          </ac:spMkLst>
        </pc:spChg>
        <pc:spChg chg="del">
          <ac:chgData name="Guangpu Li" userId="a9ffafd1-861d-4b38-b633-c19304a1f8fb" providerId="ADAL" clId="{4C830F57-30B3-481E-98AD-39489010C9B5}" dt="2019-10-08T03:03:57.081" v="6077" actId="478"/>
          <ac:spMkLst>
            <pc:docMk/>
            <pc:sldMk cId="4294434547" sldId="290"/>
            <ac:spMk id="5" creationId="{CD269BE3-7CFD-40B7-878C-B8DFA24424F0}"/>
          </ac:spMkLst>
        </pc:spChg>
        <pc:spChg chg="del">
          <ac:chgData name="Guangpu Li" userId="a9ffafd1-861d-4b38-b633-c19304a1f8fb" providerId="ADAL" clId="{4C830F57-30B3-481E-98AD-39489010C9B5}" dt="2019-10-08T03:03:57.081" v="6077" actId="478"/>
          <ac:spMkLst>
            <pc:docMk/>
            <pc:sldMk cId="4294434547" sldId="290"/>
            <ac:spMk id="6" creationId="{F290182D-AE08-4A59-A43D-A69604D1524C}"/>
          </ac:spMkLst>
        </pc:spChg>
        <pc:spChg chg="mod">
          <ac:chgData name="Guangpu Li" userId="a9ffafd1-861d-4b38-b633-c19304a1f8fb" providerId="ADAL" clId="{4C830F57-30B3-481E-98AD-39489010C9B5}" dt="2019-10-17T16:59:41.337" v="31575" actId="20577"/>
          <ac:spMkLst>
            <pc:docMk/>
            <pc:sldMk cId="4294434547" sldId="290"/>
            <ac:spMk id="7" creationId="{471F7729-2D67-42E8-97AE-3DDF9B56ABE2}"/>
          </ac:spMkLst>
        </pc:spChg>
        <pc:spChg chg="del">
          <ac:chgData name="Guangpu Li" userId="a9ffafd1-861d-4b38-b633-c19304a1f8fb" providerId="ADAL" clId="{4C830F57-30B3-481E-98AD-39489010C9B5}" dt="2019-10-08T03:03:57.081" v="6077" actId="478"/>
          <ac:spMkLst>
            <pc:docMk/>
            <pc:sldMk cId="4294434547" sldId="290"/>
            <ac:spMk id="10" creationId="{6BABAF10-E43B-4320-853D-ECD8473F1C0C}"/>
          </ac:spMkLst>
        </pc:spChg>
        <pc:spChg chg="add mod">
          <ac:chgData name="Guangpu Li" userId="a9ffafd1-861d-4b38-b633-c19304a1f8fb" providerId="ADAL" clId="{4C830F57-30B3-481E-98AD-39489010C9B5}" dt="2019-10-08T03:10:15.808" v="6313" actId="20577"/>
          <ac:spMkLst>
            <pc:docMk/>
            <pc:sldMk cId="4294434547" sldId="290"/>
            <ac:spMk id="13" creationId="{F923D34F-B840-46B0-9BF8-DA0833E5F21F}"/>
          </ac:spMkLst>
        </pc:spChg>
        <pc:spChg chg="del">
          <ac:chgData name="Guangpu Li" userId="a9ffafd1-861d-4b38-b633-c19304a1f8fb" providerId="ADAL" clId="{4C830F57-30B3-481E-98AD-39489010C9B5}" dt="2019-10-08T03:03:57.081" v="6077" actId="478"/>
          <ac:spMkLst>
            <pc:docMk/>
            <pc:sldMk cId="4294434547" sldId="290"/>
            <ac:spMk id="15" creationId="{04672AB3-80A7-4EF4-86FD-6776EA598862}"/>
          </ac:spMkLst>
        </pc:spChg>
        <pc:spChg chg="del">
          <ac:chgData name="Guangpu Li" userId="a9ffafd1-861d-4b38-b633-c19304a1f8fb" providerId="ADAL" clId="{4C830F57-30B3-481E-98AD-39489010C9B5}" dt="2019-10-08T03:03:57.081" v="6077" actId="478"/>
          <ac:spMkLst>
            <pc:docMk/>
            <pc:sldMk cId="4294434547" sldId="290"/>
            <ac:spMk id="19" creationId="{6A2C4A1C-49E8-4AAE-A1FA-3220CEBC9AEF}"/>
          </ac:spMkLst>
        </pc:spChg>
        <pc:spChg chg="del">
          <ac:chgData name="Guangpu Li" userId="a9ffafd1-861d-4b38-b633-c19304a1f8fb" providerId="ADAL" clId="{4C830F57-30B3-481E-98AD-39489010C9B5}" dt="2019-10-08T03:03:59.641" v="6078" actId="478"/>
          <ac:spMkLst>
            <pc:docMk/>
            <pc:sldMk cId="4294434547" sldId="290"/>
            <ac:spMk id="20" creationId="{57E561F7-B264-4EA3-A6BF-26818B4EB5FB}"/>
          </ac:spMkLst>
        </pc:spChg>
        <pc:cxnChg chg="del">
          <ac:chgData name="Guangpu Li" userId="a9ffafd1-861d-4b38-b633-c19304a1f8fb" providerId="ADAL" clId="{4C830F57-30B3-481E-98AD-39489010C9B5}" dt="2019-10-08T03:03:57.081" v="6077" actId="478"/>
          <ac:cxnSpMkLst>
            <pc:docMk/>
            <pc:sldMk cId="4294434547" sldId="290"/>
            <ac:cxnSpMk id="8" creationId="{01E90C0E-147B-4F5C-A9DE-AE5BDE5356EB}"/>
          </ac:cxnSpMkLst>
        </pc:cxnChg>
        <pc:cxnChg chg="del">
          <ac:chgData name="Guangpu Li" userId="a9ffafd1-861d-4b38-b633-c19304a1f8fb" providerId="ADAL" clId="{4C830F57-30B3-481E-98AD-39489010C9B5}" dt="2019-10-08T03:03:57.081" v="6077" actId="478"/>
          <ac:cxnSpMkLst>
            <pc:docMk/>
            <pc:sldMk cId="4294434547" sldId="290"/>
            <ac:cxnSpMk id="9" creationId="{87FBE36B-A3E3-4E03-9177-0BDEE03E19A7}"/>
          </ac:cxnSpMkLst>
        </pc:cxnChg>
      </pc:sldChg>
      <pc:sldChg chg="delSp modSp add del ord">
        <pc:chgData name="Guangpu Li" userId="a9ffafd1-861d-4b38-b633-c19304a1f8fb" providerId="ADAL" clId="{4C830F57-30B3-481E-98AD-39489010C9B5}" dt="2019-10-13T22:25:16.085" v="13499" actId="2696"/>
        <pc:sldMkLst>
          <pc:docMk/>
          <pc:sldMk cId="530373746" sldId="291"/>
        </pc:sldMkLst>
        <pc:spChg chg="mod">
          <ac:chgData name="Guangpu Li" userId="a9ffafd1-861d-4b38-b633-c19304a1f8fb" providerId="ADAL" clId="{4C830F57-30B3-481E-98AD-39489010C9B5}" dt="2019-10-08T03:13:54.039" v="6443" actId="1076"/>
          <ac:spMkLst>
            <pc:docMk/>
            <pc:sldMk cId="530373746" sldId="291"/>
            <ac:spMk id="3" creationId="{59EFC8A6-DD7F-437C-A746-29BFC6DDD8D7}"/>
          </ac:spMkLst>
        </pc:spChg>
        <pc:spChg chg="del">
          <ac:chgData name="Guangpu Li" userId="a9ffafd1-861d-4b38-b633-c19304a1f8fb" providerId="ADAL" clId="{4C830F57-30B3-481E-98AD-39489010C9B5}" dt="2019-10-08T03:13:12.449" v="6413" actId="478"/>
          <ac:spMkLst>
            <pc:docMk/>
            <pc:sldMk cId="530373746" sldId="291"/>
            <ac:spMk id="4" creationId="{01A11D35-EED4-49B6-9289-A8B71D92C04F}"/>
          </ac:spMkLst>
        </pc:spChg>
        <pc:spChg chg="mod">
          <ac:chgData name="Guangpu Li" userId="a9ffafd1-861d-4b38-b633-c19304a1f8fb" providerId="ADAL" clId="{4C830F57-30B3-481E-98AD-39489010C9B5}" dt="2019-10-08T03:11:00.736" v="6331" actId="20577"/>
          <ac:spMkLst>
            <pc:docMk/>
            <pc:sldMk cId="530373746" sldId="291"/>
            <ac:spMk id="7" creationId="{471F7729-2D67-42E8-97AE-3DDF9B56ABE2}"/>
          </ac:spMkLst>
        </pc:spChg>
        <pc:spChg chg="del">
          <ac:chgData name="Guangpu Li" userId="a9ffafd1-861d-4b38-b633-c19304a1f8fb" providerId="ADAL" clId="{4C830F57-30B3-481E-98AD-39489010C9B5}" dt="2019-10-08T03:13:14.632" v="6414" actId="478"/>
          <ac:spMkLst>
            <pc:docMk/>
            <pc:sldMk cId="530373746" sldId="291"/>
            <ac:spMk id="13" creationId="{F923D34F-B840-46B0-9BF8-DA0833E5F21F}"/>
          </ac:spMkLst>
        </pc:spChg>
      </pc:sldChg>
      <pc:sldChg chg="add del ord">
        <pc:chgData name="Guangpu Li" userId="a9ffafd1-861d-4b38-b633-c19304a1f8fb" providerId="ADAL" clId="{4C830F57-30B3-481E-98AD-39489010C9B5}" dt="2019-10-13T22:25:15.997" v="13489" actId="2696"/>
        <pc:sldMkLst>
          <pc:docMk/>
          <pc:sldMk cId="2068833569" sldId="292"/>
        </pc:sldMkLst>
      </pc:sldChg>
      <pc:sldChg chg="modSp add del">
        <pc:chgData name="Guangpu Li" userId="a9ffafd1-861d-4b38-b633-c19304a1f8fb" providerId="ADAL" clId="{4C830F57-30B3-481E-98AD-39489010C9B5}" dt="2019-10-20T02:42:25.100" v="35063" actId="2696"/>
        <pc:sldMkLst>
          <pc:docMk/>
          <pc:sldMk cId="1616093080" sldId="293"/>
        </pc:sldMkLst>
        <pc:spChg chg="mod">
          <ac:chgData name="Guangpu Li" userId="a9ffafd1-861d-4b38-b633-c19304a1f8fb" providerId="ADAL" clId="{4C830F57-30B3-481E-98AD-39489010C9B5}" dt="2019-10-08T03:12:37.325" v="6398" actId="20577"/>
          <ac:spMkLst>
            <pc:docMk/>
            <pc:sldMk cId="1616093080" sldId="293"/>
            <ac:spMk id="2" creationId="{93A3BF35-0125-4717-9987-32EA4E6D680C}"/>
          </ac:spMkLst>
        </pc:spChg>
      </pc:sldChg>
      <pc:sldChg chg="addSp delSp modSp add del modAnim addCm delCm modCm modNotesTx">
        <pc:chgData name="Guangpu Li" userId="a9ffafd1-861d-4b38-b633-c19304a1f8fb" providerId="ADAL" clId="{4C830F57-30B3-481E-98AD-39489010C9B5}" dt="2019-10-20T02:42:24.937" v="35021" actId="2696"/>
        <pc:sldMkLst>
          <pc:docMk/>
          <pc:sldMk cId="1248459493" sldId="294"/>
        </pc:sldMkLst>
        <pc:spChg chg="add del mod">
          <ac:chgData name="Guangpu Li" userId="a9ffafd1-861d-4b38-b633-c19304a1f8fb" providerId="ADAL" clId="{4C830F57-30B3-481E-98AD-39489010C9B5}" dt="2019-10-13T01:12:01.480" v="11100" actId="478"/>
          <ac:spMkLst>
            <pc:docMk/>
            <pc:sldMk cId="1248459493" sldId="294"/>
            <ac:spMk id="8" creationId="{BD471669-8C03-4FF0-9F47-9D4AC78F7566}"/>
          </ac:spMkLst>
        </pc:spChg>
        <pc:grpChg chg="add mod">
          <ac:chgData name="Guangpu Li" userId="a9ffafd1-861d-4b38-b633-c19304a1f8fb" providerId="ADAL" clId="{4C830F57-30B3-481E-98AD-39489010C9B5}" dt="2019-10-09T01:34:27.306" v="7452" actId="1076"/>
          <ac:grpSpMkLst>
            <pc:docMk/>
            <pc:sldMk cId="1248459493" sldId="294"/>
            <ac:grpSpMk id="7" creationId="{FAAAB86F-893D-4F8A-AC7F-2B7ECF10CEDE}"/>
          </ac:grpSpMkLst>
        </pc:grpChg>
        <pc:picChg chg="add mod">
          <ac:chgData name="Guangpu Li" userId="a9ffafd1-861d-4b38-b633-c19304a1f8fb" providerId="ADAL" clId="{4C830F57-30B3-481E-98AD-39489010C9B5}" dt="2019-10-08T04:07:13.856" v="6759" actId="1076"/>
          <ac:picMkLst>
            <pc:docMk/>
            <pc:sldMk cId="1248459493" sldId="294"/>
            <ac:picMk id="3" creationId="{1B27AE22-8FEB-4BB8-85AD-3C3B7EAE7A6E}"/>
          </ac:picMkLst>
        </pc:picChg>
        <pc:picChg chg="add mod">
          <ac:chgData name="Guangpu Li" userId="a9ffafd1-861d-4b38-b633-c19304a1f8fb" providerId="ADAL" clId="{4C830F57-30B3-481E-98AD-39489010C9B5}" dt="2019-10-08T04:07:28.631" v="6764" actId="164"/>
          <ac:picMkLst>
            <pc:docMk/>
            <pc:sldMk cId="1248459493" sldId="294"/>
            <ac:picMk id="4" creationId="{DF9D3A47-D79A-467B-85D6-8593B485C3BE}"/>
          </ac:picMkLst>
        </pc:picChg>
        <pc:picChg chg="add mod">
          <ac:chgData name="Guangpu Li" userId="a9ffafd1-861d-4b38-b633-c19304a1f8fb" providerId="ADAL" clId="{4C830F57-30B3-481E-98AD-39489010C9B5}" dt="2019-10-09T01:34:27.306" v="7452" actId="1076"/>
          <ac:picMkLst>
            <pc:docMk/>
            <pc:sldMk cId="1248459493" sldId="294"/>
            <ac:picMk id="5" creationId="{2BADBD12-3A54-47A3-8E2A-BF62F1EB939B}"/>
          </ac:picMkLst>
        </pc:picChg>
        <pc:picChg chg="add mod">
          <ac:chgData name="Guangpu Li" userId="a9ffafd1-861d-4b38-b633-c19304a1f8fb" providerId="ADAL" clId="{4C830F57-30B3-481E-98AD-39489010C9B5}" dt="2019-10-13T01:11:20.156" v="11082" actId="1076"/>
          <ac:picMkLst>
            <pc:docMk/>
            <pc:sldMk cId="1248459493" sldId="294"/>
            <ac:picMk id="6" creationId="{3CBD07B8-7A7C-43CE-89FC-FB5DDE16D547}"/>
          </ac:picMkLst>
        </pc:picChg>
        <pc:picChg chg="add del mod">
          <ac:chgData name="Guangpu Li" userId="a9ffafd1-861d-4b38-b633-c19304a1f8fb" providerId="ADAL" clId="{4C830F57-30B3-481E-98AD-39489010C9B5}" dt="2019-10-08T04:08:38.158" v="6779" actId="478"/>
          <ac:picMkLst>
            <pc:docMk/>
            <pc:sldMk cId="1248459493" sldId="294"/>
            <ac:picMk id="17" creationId="{E99A9156-B68B-48C2-A85B-135A4784B468}"/>
          </ac:picMkLst>
        </pc:picChg>
        <pc:picChg chg="add mod">
          <ac:chgData name="Guangpu Li" userId="a9ffafd1-861d-4b38-b633-c19304a1f8fb" providerId="ADAL" clId="{4C830F57-30B3-481E-98AD-39489010C9B5}" dt="2019-10-13T01:11:36.123" v="11090" actId="1076"/>
          <ac:picMkLst>
            <pc:docMk/>
            <pc:sldMk cId="1248459493" sldId="294"/>
            <ac:picMk id="18" creationId="{0B2EBBDA-FADC-4B94-B737-216FBAF4C29D}"/>
          </ac:picMkLst>
        </pc:picChg>
        <pc:picChg chg="add mod">
          <ac:chgData name="Guangpu Li" userId="a9ffafd1-861d-4b38-b633-c19304a1f8fb" providerId="ADAL" clId="{4C830F57-30B3-481E-98AD-39489010C9B5}" dt="2019-10-13T01:11:33.603" v="11089" actId="1076"/>
          <ac:picMkLst>
            <pc:docMk/>
            <pc:sldMk cId="1248459493" sldId="294"/>
            <ac:picMk id="19" creationId="{E42DD525-3EFB-4064-8134-CF87ECB6B0CB}"/>
          </ac:picMkLst>
        </pc:picChg>
        <pc:picChg chg="add mod">
          <ac:chgData name="Guangpu Li" userId="a9ffafd1-861d-4b38-b633-c19304a1f8fb" providerId="ADAL" clId="{4C830F57-30B3-481E-98AD-39489010C9B5}" dt="2019-10-13T01:11:48.418" v="11097" actId="1076"/>
          <ac:picMkLst>
            <pc:docMk/>
            <pc:sldMk cId="1248459493" sldId="294"/>
            <ac:picMk id="1026" creationId="{653CE916-5F0E-4416-BCE6-FBD4CFD99A7A}"/>
          </ac:picMkLst>
        </pc:picChg>
        <pc:picChg chg="del">
          <ac:chgData name="Guangpu Li" userId="a9ffafd1-861d-4b38-b633-c19304a1f8fb" providerId="ADAL" clId="{4C830F57-30B3-481E-98AD-39489010C9B5}" dt="2019-10-08T03:58:43.799" v="6721" actId="478"/>
          <ac:picMkLst>
            <pc:docMk/>
            <pc:sldMk cId="1248459493" sldId="294"/>
            <ac:picMk id="1026" creationId="{D1A88B64-39FC-4D64-A08A-572B761A35DC}"/>
          </ac:picMkLst>
        </pc:picChg>
        <pc:picChg chg="del">
          <ac:chgData name="Guangpu Li" userId="a9ffafd1-861d-4b38-b633-c19304a1f8fb" providerId="ADAL" clId="{4C830F57-30B3-481E-98AD-39489010C9B5}" dt="2019-10-08T03:58:46.230" v="6726" actId="478"/>
          <ac:picMkLst>
            <pc:docMk/>
            <pc:sldMk cId="1248459493" sldId="294"/>
            <ac:picMk id="1028" creationId="{11571F56-F6EC-4A0E-BE35-5C85A42B0B01}"/>
          </ac:picMkLst>
        </pc:picChg>
        <pc:picChg chg="add del mod">
          <ac:chgData name="Guangpu Li" userId="a9ffafd1-861d-4b38-b633-c19304a1f8fb" providerId="ADAL" clId="{4C830F57-30B3-481E-98AD-39489010C9B5}" dt="2019-10-09T01:39:49.272" v="7473" actId="478"/>
          <ac:picMkLst>
            <pc:docMk/>
            <pc:sldMk cId="1248459493" sldId="294"/>
            <ac:picMk id="1028" creationId="{933E9B28-1F3C-4772-8360-2FA82C979CCB}"/>
          </ac:picMkLst>
        </pc:picChg>
        <pc:picChg chg="del">
          <ac:chgData name="Guangpu Li" userId="a9ffafd1-861d-4b38-b633-c19304a1f8fb" providerId="ADAL" clId="{4C830F57-30B3-481E-98AD-39489010C9B5}" dt="2019-10-08T03:58:45.878" v="6725" actId="478"/>
          <ac:picMkLst>
            <pc:docMk/>
            <pc:sldMk cId="1248459493" sldId="294"/>
            <ac:picMk id="1030" creationId="{61ADEF76-F64E-4940-8265-8EC5B1428331}"/>
          </ac:picMkLst>
        </pc:picChg>
        <pc:picChg chg="add mod">
          <ac:chgData name="Guangpu Li" userId="a9ffafd1-861d-4b38-b633-c19304a1f8fb" providerId="ADAL" clId="{4C830F57-30B3-481E-98AD-39489010C9B5}" dt="2019-10-13T01:11:45.597" v="11096" actId="14100"/>
          <ac:picMkLst>
            <pc:docMk/>
            <pc:sldMk cId="1248459493" sldId="294"/>
            <ac:picMk id="1030" creationId="{AACBF5A1-F1CB-4AD8-95C1-A08FDDD18E34}"/>
          </ac:picMkLst>
        </pc:picChg>
        <pc:picChg chg="del">
          <ac:chgData name="Guangpu Li" userId="a9ffafd1-861d-4b38-b633-c19304a1f8fb" providerId="ADAL" clId="{4C830F57-30B3-481E-98AD-39489010C9B5}" dt="2019-10-08T03:58:44.383" v="6722" actId="478"/>
          <ac:picMkLst>
            <pc:docMk/>
            <pc:sldMk cId="1248459493" sldId="294"/>
            <ac:picMk id="1032" creationId="{15F08AC8-4D1D-4CA2-9B1A-23EEACCFE98F}"/>
          </ac:picMkLst>
        </pc:picChg>
        <pc:picChg chg="add mod">
          <ac:chgData name="Guangpu Li" userId="a9ffafd1-861d-4b38-b633-c19304a1f8fb" providerId="ADAL" clId="{4C830F57-30B3-481E-98AD-39489010C9B5}" dt="2019-10-09T01:33:58.864" v="7450" actId="1076"/>
          <ac:picMkLst>
            <pc:docMk/>
            <pc:sldMk cId="1248459493" sldId="294"/>
            <ac:picMk id="1032" creationId="{7AAF13CD-E104-48CB-9B8D-1FF78915016A}"/>
          </ac:picMkLst>
        </pc:picChg>
        <pc:picChg chg="add mod">
          <ac:chgData name="Guangpu Li" userId="a9ffafd1-861d-4b38-b633-c19304a1f8fb" providerId="ADAL" clId="{4C830F57-30B3-481E-98AD-39489010C9B5}" dt="2019-10-13T01:11:54.772" v="11099" actId="14100"/>
          <ac:picMkLst>
            <pc:docMk/>
            <pc:sldMk cId="1248459493" sldId="294"/>
            <ac:picMk id="1034" creationId="{A7F4C2A4-CE4D-4EC6-8E28-5150338D5306}"/>
          </ac:picMkLst>
        </pc:picChg>
        <pc:picChg chg="del">
          <ac:chgData name="Guangpu Li" userId="a9ffafd1-861d-4b38-b633-c19304a1f8fb" providerId="ADAL" clId="{4C830F57-30B3-481E-98AD-39489010C9B5}" dt="2019-10-08T03:58:44.813" v="6723" actId="478"/>
          <ac:picMkLst>
            <pc:docMk/>
            <pc:sldMk cId="1248459493" sldId="294"/>
            <ac:picMk id="1034" creationId="{C60A0B2D-E6D6-440C-98CB-628BB437704B}"/>
          </ac:picMkLst>
        </pc:picChg>
        <pc:picChg chg="del mod">
          <ac:chgData name="Guangpu Li" userId="a9ffafd1-861d-4b38-b633-c19304a1f8fb" providerId="ADAL" clId="{4C830F57-30B3-481E-98AD-39489010C9B5}" dt="2019-10-08T04:00:18.845" v="6738" actId="478"/>
          <ac:picMkLst>
            <pc:docMk/>
            <pc:sldMk cId="1248459493" sldId="294"/>
            <ac:picMk id="1036" creationId="{E2093262-65EF-43BB-BAB9-C7E5101623A8}"/>
          </ac:picMkLst>
        </pc:picChg>
        <pc:picChg chg="del mod">
          <ac:chgData name="Guangpu Li" userId="a9ffafd1-861d-4b38-b633-c19304a1f8fb" providerId="ADAL" clId="{4C830F57-30B3-481E-98AD-39489010C9B5}" dt="2019-10-08T04:00:17.670" v="6736" actId="478"/>
          <ac:picMkLst>
            <pc:docMk/>
            <pc:sldMk cId="1248459493" sldId="294"/>
            <ac:picMk id="1038" creationId="{DC9ED909-B056-4ADC-AE14-1E5CA321C9FF}"/>
          </ac:picMkLst>
        </pc:picChg>
        <pc:picChg chg="del mod">
          <ac:chgData name="Guangpu Li" userId="a9ffafd1-861d-4b38-b633-c19304a1f8fb" providerId="ADAL" clId="{4C830F57-30B3-481E-98AD-39489010C9B5}" dt="2019-10-08T04:00:18.232" v="6737" actId="478"/>
          <ac:picMkLst>
            <pc:docMk/>
            <pc:sldMk cId="1248459493" sldId="294"/>
            <ac:picMk id="1040" creationId="{18994484-7CD4-4EC4-86FC-0C308D225CFB}"/>
          </ac:picMkLst>
        </pc:picChg>
        <pc:picChg chg="del">
          <ac:chgData name="Guangpu Li" userId="a9ffafd1-861d-4b38-b633-c19304a1f8fb" providerId="ADAL" clId="{4C830F57-30B3-481E-98AD-39489010C9B5}" dt="2019-10-08T03:58:45.206" v="6724" actId="478"/>
          <ac:picMkLst>
            <pc:docMk/>
            <pc:sldMk cId="1248459493" sldId="294"/>
            <ac:picMk id="1042" creationId="{760B9988-1253-4094-873A-A52BBBD60D72}"/>
          </ac:picMkLst>
        </pc:picChg>
      </pc:sldChg>
      <pc:sldChg chg="addSp delSp modSp add del delAnim modAnim addCm delCm modCm modNotesTx">
        <pc:chgData name="Guangpu Li" userId="a9ffafd1-861d-4b38-b633-c19304a1f8fb" providerId="ADAL" clId="{4C830F57-30B3-481E-98AD-39489010C9B5}" dt="2019-10-20T02:42:24.956" v="35025" actId="2696"/>
        <pc:sldMkLst>
          <pc:docMk/>
          <pc:sldMk cId="1778505848" sldId="295"/>
        </pc:sldMkLst>
        <pc:spChg chg="del mod">
          <ac:chgData name="Guangpu Li" userId="a9ffafd1-861d-4b38-b633-c19304a1f8fb" providerId="ADAL" clId="{4C830F57-30B3-481E-98AD-39489010C9B5}" dt="2019-10-09T02:17:19.217" v="7511" actId="478"/>
          <ac:spMkLst>
            <pc:docMk/>
            <pc:sldMk cId="1778505848" sldId="295"/>
            <ac:spMk id="3" creationId="{D979C101-60F9-4340-9F7B-40D35B8FDC08}"/>
          </ac:spMkLst>
        </pc:spChg>
        <pc:spChg chg="del">
          <ac:chgData name="Guangpu Li" userId="a9ffafd1-861d-4b38-b633-c19304a1f8fb" providerId="ADAL" clId="{4C830F57-30B3-481E-98AD-39489010C9B5}" dt="2019-10-09T02:17:14.981" v="7509" actId="478"/>
          <ac:spMkLst>
            <pc:docMk/>
            <pc:sldMk cId="1778505848" sldId="295"/>
            <ac:spMk id="4" creationId="{20883AC6-60AA-4072-9E00-64A220708F66}"/>
          </ac:spMkLst>
        </pc:spChg>
        <pc:spChg chg="del">
          <ac:chgData name="Guangpu Li" userId="a9ffafd1-861d-4b38-b633-c19304a1f8fb" providerId="ADAL" clId="{4C830F57-30B3-481E-98AD-39489010C9B5}" dt="2019-10-09T02:17:14.981" v="7509" actId="478"/>
          <ac:spMkLst>
            <pc:docMk/>
            <pc:sldMk cId="1778505848" sldId="295"/>
            <ac:spMk id="5" creationId="{917A94A4-300A-49E7-84D7-BD43F402085F}"/>
          </ac:spMkLst>
        </pc:spChg>
        <pc:spChg chg="del">
          <ac:chgData name="Guangpu Li" userId="a9ffafd1-861d-4b38-b633-c19304a1f8fb" providerId="ADAL" clId="{4C830F57-30B3-481E-98AD-39489010C9B5}" dt="2019-10-09T02:17:14.981" v="7509" actId="478"/>
          <ac:spMkLst>
            <pc:docMk/>
            <pc:sldMk cId="1778505848" sldId="295"/>
            <ac:spMk id="9" creationId="{AF8164DC-C872-4DE3-8B4A-AC3513928A0C}"/>
          </ac:spMkLst>
        </pc:spChg>
        <pc:spChg chg="del">
          <ac:chgData name="Guangpu Li" userId="a9ffafd1-861d-4b38-b633-c19304a1f8fb" providerId="ADAL" clId="{4C830F57-30B3-481E-98AD-39489010C9B5}" dt="2019-10-09T02:17:14.981" v="7509" actId="478"/>
          <ac:spMkLst>
            <pc:docMk/>
            <pc:sldMk cId="1778505848" sldId="295"/>
            <ac:spMk id="10" creationId="{9A203E26-D91F-4DA1-AFA1-A6415FC9F7C1}"/>
          </ac:spMkLst>
        </pc:spChg>
        <pc:spChg chg="mod">
          <ac:chgData name="Guangpu Li" userId="a9ffafd1-861d-4b38-b633-c19304a1f8fb" providerId="ADAL" clId="{4C830F57-30B3-481E-98AD-39489010C9B5}" dt="2019-10-09T02:18:11.225" v="7525" actId="20577"/>
          <ac:spMkLst>
            <pc:docMk/>
            <pc:sldMk cId="1778505848" sldId="295"/>
            <ac:spMk id="11" creationId="{F98EABD4-7A12-48FF-8E2C-0B847DD521C2}"/>
          </ac:spMkLst>
        </pc:spChg>
        <pc:spChg chg="mod">
          <ac:chgData name="Guangpu Li" userId="a9ffafd1-861d-4b38-b633-c19304a1f8fb" providerId="ADAL" clId="{4C830F57-30B3-481E-98AD-39489010C9B5}" dt="2019-10-09T02:34:31.106" v="7528" actId="20577"/>
          <ac:spMkLst>
            <pc:docMk/>
            <pc:sldMk cId="1778505848" sldId="295"/>
            <ac:spMk id="12" creationId="{55FAD37E-571F-41AB-B382-C34438F5B1EE}"/>
          </ac:spMkLst>
        </pc:spChg>
        <pc:spChg chg="del">
          <ac:chgData name="Guangpu Li" userId="a9ffafd1-861d-4b38-b633-c19304a1f8fb" providerId="ADAL" clId="{4C830F57-30B3-481E-98AD-39489010C9B5}" dt="2019-10-09T02:17:14.981" v="7509" actId="478"/>
          <ac:spMkLst>
            <pc:docMk/>
            <pc:sldMk cId="1778505848" sldId="295"/>
            <ac:spMk id="13" creationId="{C9CBE7F2-3703-4CAF-AEC6-D9A16FFF8784}"/>
          </ac:spMkLst>
        </pc:spChg>
        <pc:spChg chg="del">
          <ac:chgData name="Guangpu Li" userId="a9ffafd1-861d-4b38-b633-c19304a1f8fb" providerId="ADAL" clId="{4C830F57-30B3-481E-98AD-39489010C9B5}" dt="2019-10-09T02:17:14.981" v="7509" actId="478"/>
          <ac:spMkLst>
            <pc:docMk/>
            <pc:sldMk cId="1778505848" sldId="295"/>
            <ac:spMk id="14" creationId="{E33062ED-39D8-4DF4-818E-1EB44F1C8AD1}"/>
          </ac:spMkLst>
        </pc:spChg>
        <pc:spChg chg="del">
          <ac:chgData name="Guangpu Li" userId="a9ffafd1-861d-4b38-b633-c19304a1f8fb" providerId="ADAL" clId="{4C830F57-30B3-481E-98AD-39489010C9B5}" dt="2019-10-09T02:17:14.981" v="7509" actId="478"/>
          <ac:spMkLst>
            <pc:docMk/>
            <pc:sldMk cId="1778505848" sldId="295"/>
            <ac:spMk id="15" creationId="{60A9C9A5-ACBC-4AD0-A64B-E90B44D83650}"/>
          </ac:spMkLst>
        </pc:spChg>
        <pc:spChg chg="del">
          <ac:chgData name="Guangpu Li" userId="a9ffafd1-861d-4b38-b633-c19304a1f8fb" providerId="ADAL" clId="{4C830F57-30B3-481E-98AD-39489010C9B5}" dt="2019-10-09T02:17:14.981" v="7509" actId="478"/>
          <ac:spMkLst>
            <pc:docMk/>
            <pc:sldMk cId="1778505848" sldId="295"/>
            <ac:spMk id="16" creationId="{80D9051E-C084-46B5-B4E1-B139710527C5}"/>
          </ac:spMkLst>
        </pc:spChg>
        <pc:spChg chg="del">
          <ac:chgData name="Guangpu Li" userId="a9ffafd1-861d-4b38-b633-c19304a1f8fb" providerId="ADAL" clId="{4C830F57-30B3-481E-98AD-39489010C9B5}" dt="2019-10-09T02:17:14.981" v="7509" actId="478"/>
          <ac:spMkLst>
            <pc:docMk/>
            <pc:sldMk cId="1778505848" sldId="295"/>
            <ac:spMk id="17" creationId="{BE65F0D6-B37A-4766-92A2-193B51463E1B}"/>
          </ac:spMkLst>
        </pc:spChg>
        <pc:spChg chg="add mod">
          <ac:chgData name="Guangpu Li" userId="a9ffafd1-861d-4b38-b633-c19304a1f8fb" providerId="ADAL" clId="{4C830F57-30B3-481E-98AD-39489010C9B5}" dt="2019-10-09T02:17:52.628" v="7520" actId="1076"/>
          <ac:spMkLst>
            <pc:docMk/>
            <pc:sldMk cId="1778505848" sldId="295"/>
            <ac:spMk id="18" creationId="{D080F119-FECF-49CA-A67D-B58C4D59EE2A}"/>
          </ac:spMkLst>
        </pc:spChg>
        <pc:spChg chg="add mod">
          <ac:chgData name="Guangpu Li" userId="a9ffafd1-861d-4b38-b633-c19304a1f8fb" providerId="ADAL" clId="{4C830F57-30B3-481E-98AD-39489010C9B5}" dt="2019-10-09T02:35:08.960" v="7562" actId="1076"/>
          <ac:spMkLst>
            <pc:docMk/>
            <pc:sldMk cId="1778505848" sldId="295"/>
            <ac:spMk id="19" creationId="{032224F6-7156-4B9B-A93D-4104E7C9A482}"/>
          </ac:spMkLst>
        </pc:spChg>
        <pc:spChg chg="add mod">
          <ac:chgData name="Guangpu Li" userId="a9ffafd1-861d-4b38-b633-c19304a1f8fb" providerId="ADAL" clId="{4C830F57-30B3-481E-98AD-39489010C9B5}" dt="2019-10-09T02:37:23.892" v="7571" actId="693"/>
          <ac:spMkLst>
            <pc:docMk/>
            <pc:sldMk cId="1778505848" sldId="295"/>
            <ac:spMk id="20" creationId="{9A9E91C1-8325-4836-B701-B7B119C34306}"/>
          </ac:spMkLst>
        </pc:spChg>
        <pc:spChg chg="add del mod">
          <ac:chgData name="Guangpu Li" userId="a9ffafd1-861d-4b38-b633-c19304a1f8fb" providerId="ADAL" clId="{4C830F57-30B3-481E-98AD-39489010C9B5}" dt="2019-10-09T02:37:41.731" v="7574" actId="478"/>
          <ac:spMkLst>
            <pc:docMk/>
            <pc:sldMk cId="1778505848" sldId="295"/>
            <ac:spMk id="21" creationId="{8F1BBBDF-CA28-4BF8-BCCC-367BA2C666A1}"/>
          </ac:spMkLst>
        </pc:spChg>
        <pc:cxnChg chg="del">
          <ac:chgData name="Guangpu Li" userId="a9ffafd1-861d-4b38-b633-c19304a1f8fb" providerId="ADAL" clId="{4C830F57-30B3-481E-98AD-39489010C9B5}" dt="2019-10-09T02:17:14.981" v="7509" actId="478"/>
          <ac:cxnSpMkLst>
            <pc:docMk/>
            <pc:sldMk cId="1778505848" sldId="295"/>
            <ac:cxnSpMk id="7" creationId="{A2F72B22-5DA8-4949-8A84-446B8602F495}"/>
          </ac:cxnSpMkLst>
        </pc:cxnChg>
        <pc:cxnChg chg="del">
          <ac:chgData name="Guangpu Li" userId="a9ffafd1-861d-4b38-b633-c19304a1f8fb" providerId="ADAL" clId="{4C830F57-30B3-481E-98AD-39489010C9B5}" dt="2019-10-09T02:17:14.981" v="7509" actId="478"/>
          <ac:cxnSpMkLst>
            <pc:docMk/>
            <pc:sldMk cId="1778505848" sldId="295"/>
            <ac:cxnSpMk id="8" creationId="{B0797CC1-C984-4D4E-A1B5-5C894003B68B}"/>
          </ac:cxnSpMkLst>
        </pc:cxnChg>
      </pc:sldChg>
      <pc:sldChg chg="addSp delSp modSp add del delAnim modAnim delCm modNotesTx">
        <pc:chgData name="Guangpu Li" userId="a9ffafd1-861d-4b38-b633-c19304a1f8fb" providerId="ADAL" clId="{4C830F57-30B3-481E-98AD-39489010C9B5}" dt="2019-10-20T02:42:24.959" v="35026" actId="2696"/>
        <pc:sldMkLst>
          <pc:docMk/>
          <pc:sldMk cId="2534903632" sldId="296"/>
        </pc:sldMkLst>
        <pc:spChg chg="add mod">
          <ac:chgData name="Guangpu Li" userId="a9ffafd1-861d-4b38-b633-c19304a1f8fb" providerId="ADAL" clId="{4C830F57-30B3-481E-98AD-39489010C9B5}" dt="2019-10-09T02:38:17.719" v="7582" actId="20577"/>
          <ac:spMkLst>
            <pc:docMk/>
            <pc:sldMk cId="2534903632" sldId="296"/>
            <ac:spMk id="8" creationId="{2F218C1E-392C-482B-8F7B-B551B2A8D3AD}"/>
          </ac:spMkLst>
        </pc:spChg>
        <pc:spChg chg="del">
          <ac:chgData name="Guangpu Li" userId="a9ffafd1-861d-4b38-b633-c19304a1f8fb" providerId="ADAL" clId="{4C830F57-30B3-481E-98AD-39489010C9B5}" dt="2019-10-09T02:38:11.711" v="7580" actId="478"/>
          <ac:spMkLst>
            <pc:docMk/>
            <pc:sldMk cId="2534903632" sldId="296"/>
            <ac:spMk id="20" creationId="{9A9E91C1-8325-4836-B701-B7B119C34306}"/>
          </ac:spMkLst>
        </pc:spChg>
      </pc:sldChg>
      <pc:sldChg chg="addSp modSp add del delCm modCm modNotesTx">
        <pc:chgData name="Guangpu Li" userId="a9ffafd1-861d-4b38-b633-c19304a1f8fb" providerId="ADAL" clId="{4C830F57-30B3-481E-98AD-39489010C9B5}" dt="2019-10-20T02:42:24.964" v="35027" actId="2696"/>
        <pc:sldMkLst>
          <pc:docMk/>
          <pc:sldMk cId="824349491" sldId="297"/>
        </pc:sldMkLst>
        <pc:spChg chg="add mod">
          <ac:chgData name="Guangpu Li" userId="a9ffafd1-861d-4b38-b633-c19304a1f8fb" providerId="ADAL" clId="{4C830F57-30B3-481E-98AD-39489010C9B5}" dt="2019-10-09T04:09:20.533" v="7847" actId="20577"/>
          <ac:spMkLst>
            <pc:docMk/>
            <pc:sldMk cId="824349491" sldId="297"/>
            <ac:spMk id="8" creationId="{5569C3BB-0EE2-4331-9160-51582587E382}"/>
          </ac:spMkLst>
        </pc:spChg>
      </pc:sldChg>
      <pc:sldChg chg="addSp delSp modSp add del delAnim modAnim delCm modNotesTx">
        <pc:chgData name="Guangpu Li" userId="a9ffafd1-861d-4b38-b633-c19304a1f8fb" providerId="ADAL" clId="{4C830F57-30B3-481E-98AD-39489010C9B5}" dt="2019-10-20T02:42:24.968" v="35028" actId="2696"/>
        <pc:sldMkLst>
          <pc:docMk/>
          <pc:sldMk cId="4172677613" sldId="298"/>
        </pc:sldMkLst>
        <pc:spChg chg="add mod">
          <ac:chgData name="Guangpu Li" userId="a9ffafd1-861d-4b38-b633-c19304a1f8fb" providerId="ADAL" clId="{4C830F57-30B3-481E-98AD-39489010C9B5}" dt="2019-10-17T18:54:26.618" v="32084" actId="20577"/>
          <ac:spMkLst>
            <pc:docMk/>
            <pc:sldMk cId="4172677613" sldId="298"/>
            <ac:spMk id="3" creationId="{BA6A26F5-EABD-4325-A8DF-15E35CF1C15C}"/>
          </ac:spMkLst>
        </pc:spChg>
        <pc:spChg chg="mod">
          <ac:chgData name="Guangpu Li" userId="a9ffafd1-861d-4b38-b633-c19304a1f8fb" providerId="ADAL" clId="{4C830F57-30B3-481E-98AD-39489010C9B5}" dt="2019-10-09T04:09:22.739" v="7848" actId="20577"/>
          <ac:spMkLst>
            <pc:docMk/>
            <pc:sldMk cId="4172677613" sldId="298"/>
            <ac:spMk id="8" creationId="{5569C3BB-0EE2-4331-9160-51582587E382}"/>
          </ac:spMkLst>
        </pc:spChg>
        <pc:spChg chg="add mod">
          <ac:chgData name="Guangpu Li" userId="a9ffafd1-861d-4b38-b633-c19304a1f8fb" providerId="ADAL" clId="{4C830F57-30B3-481E-98AD-39489010C9B5}" dt="2019-10-09T02:39:00.130" v="7593" actId="20577"/>
          <ac:spMkLst>
            <pc:docMk/>
            <pc:sldMk cId="4172677613" sldId="298"/>
            <ac:spMk id="9" creationId="{8FE720E3-B9D8-42E7-BC4B-2F467AFDBC54}"/>
          </ac:spMkLst>
        </pc:spChg>
        <pc:spChg chg="add mod ord">
          <ac:chgData name="Guangpu Li" userId="a9ffafd1-861d-4b38-b633-c19304a1f8fb" providerId="ADAL" clId="{4C830F57-30B3-481E-98AD-39489010C9B5}" dt="2019-10-13T16:14:40.935" v="12699" actId="167"/>
          <ac:spMkLst>
            <pc:docMk/>
            <pc:sldMk cId="4172677613" sldId="298"/>
            <ac:spMk id="10" creationId="{1B6E21ED-798E-4B6B-A4EE-7DBED7C147DD}"/>
          </ac:spMkLst>
        </pc:spChg>
        <pc:spChg chg="mod">
          <ac:chgData name="Guangpu Li" userId="a9ffafd1-861d-4b38-b633-c19304a1f8fb" providerId="ADAL" clId="{4C830F57-30B3-481E-98AD-39489010C9B5}" dt="2019-10-13T16:15:35.428" v="12708" actId="207"/>
          <ac:spMkLst>
            <pc:docMk/>
            <pc:sldMk cId="4172677613" sldId="298"/>
            <ac:spMk id="19" creationId="{032224F6-7156-4B9B-A93D-4104E7C9A482}"/>
          </ac:spMkLst>
        </pc:spChg>
        <pc:spChg chg="del">
          <ac:chgData name="Guangpu Li" userId="a9ffafd1-861d-4b38-b633-c19304a1f8fb" providerId="ADAL" clId="{4C830F57-30B3-481E-98AD-39489010C9B5}" dt="2019-10-09T02:38:53.543" v="7590" actId="478"/>
          <ac:spMkLst>
            <pc:docMk/>
            <pc:sldMk cId="4172677613" sldId="298"/>
            <ac:spMk id="20" creationId="{9A9E91C1-8325-4836-B701-B7B119C34306}"/>
          </ac:spMkLst>
        </pc:spChg>
      </pc:sldChg>
      <pc:sldChg chg="add del">
        <pc:chgData name="Guangpu Li" userId="a9ffafd1-861d-4b38-b633-c19304a1f8fb" providerId="ADAL" clId="{4C830F57-30B3-481E-98AD-39489010C9B5}" dt="2019-10-13T22:25:16.124" v="13503" actId="2696"/>
        <pc:sldMkLst>
          <pc:docMk/>
          <pc:sldMk cId="613146623" sldId="299"/>
        </pc:sldMkLst>
      </pc:sldChg>
      <pc:sldChg chg="add del">
        <pc:chgData name="Guangpu Li" userId="a9ffafd1-861d-4b38-b633-c19304a1f8fb" providerId="ADAL" clId="{4C830F57-30B3-481E-98AD-39489010C9B5}" dt="2019-10-09T03:54:31.740" v="7732"/>
        <pc:sldMkLst>
          <pc:docMk/>
          <pc:sldMk cId="2014198276" sldId="299"/>
        </pc:sldMkLst>
      </pc:sldChg>
      <pc:sldChg chg="addSp modSp add del modAnim modNotesTx">
        <pc:chgData name="Guangpu Li" userId="a9ffafd1-861d-4b38-b633-c19304a1f8fb" providerId="ADAL" clId="{4C830F57-30B3-481E-98AD-39489010C9B5}" dt="2019-10-12T15:53:52.374" v="11075" actId="2696"/>
        <pc:sldMkLst>
          <pc:docMk/>
          <pc:sldMk cId="2645050487" sldId="299"/>
        </pc:sldMkLst>
        <pc:spChg chg="mod">
          <ac:chgData name="Guangpu Li" userId="a9ffafd1-861d-4b38-b633-c19304a1f8fb" providerId="ADAL" clId="{4C830F57-30B3-481E-98AD-39489010C9B5}" dt="2019-10-09T20:41:30.229" v="8043" actId="1076"/>
          <ac:spMkLst>
            <pc:docMk/>
            <pc:sldMk cId="2645050487" sldId="299"/>
            <ac:spMk id="4" creationId="{BD1DC1EE-1818-4450-B528-4AC93C04E849}"/>
          </ac:spMkLst>
        </pc:spChg>
        <pc:spChg chg="mod">
          <ac:chgData name="Guangpu Li" userId="a9ffafd1-861d-4b38-b633-c19304a1f8fb" providerId="ADAL" clId="{4C830F57-30B3-481E-98AD-39489010C9B5}" dt="2019-10-09T20:41:27" v="8042" actId="1076"/>
          <ac:spMkLst>
            <pc:docMk/>
            <pc:sldMk cId="2645050487" sldId="299"/>
            <ac:spMk id="5" creationId="{D22AE730-930A-454D-9126-3381155E489A}"/>
          </ac:spMkLst>
        </pc:spChg>
        <pc:spChg chg="add mod">
          <ac:chgData name="Guangpu Li" userId="a9ffafd1-861d-4b38-b633-c19304a1f8fb" providerId="ADAL" clId="{4C830F57-30B3-481E-98AD-39489010C9B5}" dt="2019-10-09T20:43:08.083" v="8057" actId="1076"/>
          <ac:spMkLst>
            <pc:docMk/>
            <pc:sldMk cId="2645050487" sldId="299"/>
            <ac:spMk id="12" creationId="{378AD672-A199-4220-BEC8-F3FD11621CC5}"/>
          </ac:spMkLst>
        </pc:spChg>
        <pc:spChg chg="mod">
          <ac:chgData name="Guangpu Li" userId="a9ffafd1-861d-4b38-b633-c19304a1f8fb" providerId="ADAL" clId="{4C830F57-30B3-481E-98AD-39489010C9B5}" dt="2019-10-09T20:45:10.252" v="8075" actId="1076"/>
          <ac:spMkLst>
            <pc:docMk/>
            <pc:sldMk cId="2645050487" sldId="299"/>
            <ac:spMk id="13" creationId="{450D391E-0178-49EE-AAC8-4EE875D49328}"/>
          </ac:spMkLst>
        </pc:spChg>
        <pc:spChg chg="add mod">
          <ac:chgData name="Guangpu Li" userId="a9ffafd1-861d-4b38-b633-c19304a1f8fb" providerId="ADAL" clId="{4C830F57-30B3-481E-98AD-39489010C9B5}" dt="2019-10-09T20:44:48.679" v="8073" actId="1076"/>
          <ac:spMkLst>
            <pc:docMk/>
            <pc:sldMk cId="2645050487" sldId="299"/>
            <ac:spMk id="17" creationId="{79E583DA-4912-4F15-BCEB-EB838F112963}"/>
          </ac:spMkLst>
        </pc:spChg>
        <pc:spChg chg="add mod">
          <ac:chgData name="Guangpu Li" userId="a9ffafd1-861d-4b38-b633-c19304a1f8fb" providerId="ADAL" clId="{4C830F57-30B3-481E-98AD-39489010C9B5}" dt="2019-10-09T20:45:24.235" v="8079" actId="1076"/>
          <ac:spMkLst>
            <pc:docMk/>
            <pc:sldMk cId="2645050487" sldId="299"/>
            <ac:spMk id="20" creationId="{0FDA57D0-6E0D-468A-82D0-20603DA8F260}"/>
          </ac:spMkLst>
        </pc:spChg>
        <pc:picChg chg="add mod">
          <ac:chgData name="Guangpu Li" userId="a9ffafd1-861d-4b38-b633-c19304a1f8fb" providerId="ADAL" clId="{4C830F57-30B3-481E-98AD-39489010C9B5}" dt="2019-10-09T20:58:55.551" v="8091" actId="1076"/>
          <ac:picMkLst>
            <pc:docMk/>
            <pc:sldMk cId="2645050487" sldId="299"/>
            <ac:picMk id="22" creationId="{BE573A0D-B02C-4CCC-B578-E2EF067A99D8}"/>
          </ac:picMkLst>
        </pc:picChg>
        <pc:picChg chg="add mod">
          <ac:chgData name="Guangpu Li" userId="a9ffafd1-861d-4b38-b633-c19304a1f8fb" providerId="ADAL" clId="{4C830F57-30B3-481E-98AD-39489010C9B5}" dt="2019-10-09T20:58:57.483" v="8092" actId="1076"/>
          <ac:picMkLst>
            <pc:docMk/>
            <pc:sldMk cId="2645050487" sldId="299"/>
            <ac:picMk id="23" creationId="{F1D778F8-9B6C-4DB1-9091-DE6F2795394C}"/>
          </ac:picMkLst>
        </pc:picChg>
        <pc:cxnChg chg="mod">
          <ac:chgData name="Guangpu Li" userId="a9ffafd1-861d-4b38-b633-c19304a1f8fb" providerId="ADAL" clId="{4C830F57-30B3-481E-98AD-39489010C9B5}" dt="2019-10-09T20:43:05.456" v="8056" actId="14100"/>
          <ac:cxnSpMkLst>
            <pc:docMk/>
            <pc:sldMk cId="2645050487" sldId="299"/>
            <ac:cxnSpMk id="6" creationId="{C068B77B-4336-4B62-8FFD-E4D167B9B099}"/>
          </ac:cxnSpMkLst>
        </pc:cxnChg>
        <pc:cxnChg chg="mod">
          <ac:chgData name="Guangpu Li" userId="a9ffafd1-861d-4b38-b633-c19304a1f8fb" providerId="ADAL" clId="{4C830F57-30B3-481E-98AD-39489010C9B5}" dt="2019-10-09T20:45:32.083" v="8080" actId="14100"/>
          <ac:cxnSpMkLst>
            <pc:docMk/>
            <pc:sldMk cId="2645050487" sldId="299"/>
            <ac:cxnSpMk id="7" creationId="{78954D13-8DF1-40CC-AA56-8283F43A5EA6}"/>
          </ac:cxnSpMkLst>
        </pc:cxnChg>
      </pc:sldChg>
      <pc:sldChg chg="addSp delSp modSp add del delCm modNotesTx">
        <pc:chgData name="Guangpu Li" userId="a9ffafd1-861d-4b38-b633-c19304a1f8fb" providerId="ADAL" clId="{4C830F57-30B3-481E-98AD-39489010C9B5}" dt="2019-10-12T15:53:52.382" v="11076" actId="2696"/>
        <pc:sldMkLst>
          <pc:docMk/>
          <pc:sldMk cId="421583912" sldId="300"/>
        </pc:sldMkLst>
        <pc:spChg chg="mod">
          <ac:chgData name="Guangpu Li" userId="a9ffafd1-861d-4b38-b633-c19304a1f8fb" providerId="ADAL" clId="{4C830F57-30B3-481E-98AD-39489010C9B5}" dt="2019-10-09T21:05:55.709" v="8138" actId="313"/>
          <ac:spMkLst>
            <pc:docMk/>
            <pc:sldMk cId="421583912" sldId="300"/>
            <ac:spMk id="2" creationId="{0DC64EB2-766D-41A7-8605-13001D9A1E78}"/>
          </ac:spMkLst>
        </pc:spChg>
        <pc:spChg chg="del">
          <ac:chgData name="Guangpu Li" userId="a9ffafd1-861d-4b38-b633-c19304a1f8fb" providerId="ADAL" clId="{4C830F57-30B3-481E-98AD-39489010C9B5}" dt="2019-10-09T21:06:04.314" v="8141" actId="478"/>
          <ac:spMkLst>
            <pc:docMk/>
            <pc:sldMk cId="421583912" sldId="300"/>
            <ac:spMk id="4" creationId="{4981F70F-9DCB-4949-9C73-330C932E065E}"/>
          </ac:spMkLst>
        </pc:spChg>
        <pc:spChg chg="del">
          <ac:chgData name="Guangpu Li" userId="a9ffafd1-861d-4b38-b633-c19304a1f8fb" providerId="ADAL" clId="{4C830F57-30B3-481E-98AD-39489010C9B5}" dt="2019-10-09T21:06:01.193" v="8139" actId="478"/>
          <ac:spMkLst>
            <pc:docMk/>
            <pc:sldMk cId="421583912" sldId="300"/>
            <ac:spMk id="5" creationId="{E4BA7F3B-D47A-4F7E-BAF4-B30147C472B3}"/>
          </ac:spMkLst>
        </pc:spChg>
        <pc:spChg chg="mod">
          <ac:chgData name="Guangpu Li" userId="a9ffafd1-861d-4b38-b633-c19304a1f8fb" providerId="ADAL" clId="{4C830F57-30B3-481E-98AD-39489010C9B5}" dt="2019-10-09T21:09:46.226" v="8235" actId="1076"/>
          <ac:spMkLst>
            <pc:docMk/>
            <pc:sldMk cId="421583912" sldId="300"/>
            <ac:spMk id="6" creationId="{A529BBE2-6C1D-40EE-985B-4024D1F5FD4C}"/>
          </ac:spMkLst>
        </pc:spChg>
        <pc:spChg chg="del">
          <ac:chgData name="Guangpu Li" userId="a9ffafd1-861d-4b38-b633-c19304a1f8fb" providerId="ADAL" clId="{4C830F57-30B3-481E-98AD-39489010C9B5}" dt="2019-10-09T21:06:03.234" v="8140" actId="478"/>
          <ac:spMkLst>
            <pc:docMk/>
            <pc:sldMk cId="421583912" sldId="300"/>
            <ac:spMk id="7" creationId="{F8649967-73D9-4E04-AABA-8DD95514AC4F}"/>
          </ac:spMkLst>
        </pc:spChg>
        <pc:spChg chg="del mod">
          <ac:chgData name="Guangpu Li" userId="a9ffafd1-861d-4b38-b633-c19304a1f8fb" providerId="ADAL" clId="{4C830F57-30B3-481E-98AD-39489010C9B5}" dt="2019-10-09T21:08:20.235" v="8180" actId="478"/>
          <ac:spMkLst>
            <pc:docMk/>
            <pc:sldMk cId="421583912" sldId="300"/>
            <ac:spMk id="8" creationId="{B1A7816D-F3EE-4E9D-896B-0D7AB48556B6}"/>
          </ac:spMkLst>
        </pc:spChg>
        <pc:spChg chg="del">
          <ac:chgData name="Guangpu Li" userId="a9ffafd1-861d-4b38-b633-c19304a1f8fb" providerId="ADAL" clId="{4C830F57-30B3-481E-98AD-39489010C9B5}" dt="2019-10-09T21:08:21.250" v="8181" actId="478"/>
          <ac:spMkLst>
            <pc:docMk/>
            <pc:sldMk cId="421583912" sldId="300"/>
            <ac:spMk id="9" creationId="{943824E9-D1B4-40A8-B7D4-2D6BCD048C2F}"/>
          </ac:spMkLst>
        </pc:spChg>
        <pc:spChg chg="add mod">
          <ac:chgData name="Guangpu Li" userId="a9ffafd1-861d-4b38-b633-c19304a1f8fb" providerId="ADAL" clId="{4C830F57-30B3-481E-98AD-39489010C9B5}" dt="2019-10-09T21:09:46.226" v="8235" actId="1076"/>
          <ac:spMkLst>
            <pc:docMk/>
            <pc:sldMk cId="421583912" sldId="300"/>
            <ac:spMk id="10" creationId="{AE889EAD-EAB8-434A-ACB8-DD428E70C671}"/>
          </ac:spMkLst>
        </pc:spChg>
        <pc:spChg chg="add mod">
          <ac:chgData name="Guangpu Li" userId="a9ffafd1-861d-4b38-b633-c19304a1f8fb" providerId="ADAL" clId="{4C830F57-30B3-481E-98AD-39489010C9B5}" dt="2019-10-09T21:13:05.062" v="8341" actId="207"/>
          <ac:spMkLst>
            <pc:docMk/>
            <pc:sldMk cId="421583912" sldId="300"/>
            <ac:spMk id="11" creationId="{6F6F3640-8B1A-4CAD-9527-DAA3719D7523}"/>
          </ac:spMkLst>
        </pc:spChg>
        <pc:spChg chg="add mod">
          <ac:chgData name="Guangpu Li" userId="a9ffafd1-861d-4b38-b633-c19304a1f8fb" providerId="ADAL" clId="{4C830F57-30B3-481E-98AD-39489010C9B5}" dt="2019-10-09T21:13:46.364" v="8347" actId="20577"/>
          <ac:spMkLst>
            <pc:docMk/>
            <pc:sldMk cId="421583912" sldId="300"/>
            <ac:spMk id="12" creationId="{26052FCE-4497-40B6-AEBF-F03F0221DD82}"/>
          </ac:spMkLst>
        </pc:spChg>
      </pc:sldChg>
      <pc:sldChg chg="add del">
        <pc:chgData name="Guangpu Li" userId="a9ffafd1-861d-4b38-b633-c19304a1f8fb" providerId="ADAL" clId="{4C830F57-30B3-481E-98AD-39489010C9B5}" dt="2019-10-13T22:25:16.139" v="13505" actId="2696"/>
        <pc:sldMkLst>
          <pc:docMk/>
          <pc:sldMk cId="3785092584" sldId="300"/>
        </pc:sldMkLst>
      </pc:sldChg>
      <pc:sldChg chg="addSp delSp modSp add del ord delAnim modAnim delCm modCm modNotesTx">
        <pc:chgData name="Guangpu Li" userId="a9ffafd1-861d-4b38-b633-c19304a1f8fb" providerId="ADAL" clId="{4C830F57-30B3-481E-98AD-39489010C9B5}" dt="2019-10-20T02:42:25.035" v="35043" actId="2696"/>
        <pc:sldMkLst>
          <pc:docMk/>
          <pc:sldMk cId="3874321811" sldId="301"/>
        </pc:sldMkLst>
        <pc:spChg chg="mod">
          <ac:chgData name="Guangpu Li" userId="a9ffafd1-861d-4b38-b633-c19304a1f8fb" providerId="ADAL" clId="{4C830F57-30B3-481E-98AD-39489010C9B5}" dt="2019-10-10T02:17:05.347" v="9458" actId="313"/>
          <ac:spMkLst>
            <pc:docMk/>
            <pc:sldMk cId="3874321811" sldId="301"/>
            <ac:spMk id="2" creationId="{0DC64EB2-766D-41A7-8605-13001D9A1E78}"/>
          </ac:spMkLst>
        </pc:spChg>
        <pc:spChg chg="del">
          <ac:chgData name="Guangpu Li" userId="a9ffafd1-861d-4b38-b633-c19304a1f8fb" providerId="ADAL" clId="{4C830F57-30B3-481E-98AD-39489010C9B5}" dt="2019-10-10T01:28:22.308" v="9083" actId="478"/>
          <ac:spMkLst>
            <pc:docMk/>
            <pc:sldMk cId="3874321811" sldId="301"/>
            <ac:spMk id="4" creationId="{4981F70F-9DCB-4949-9C73-330C932E065E}"/>
          </ac:spMkLst>
        </pc:spChg>
        <pc:spChg chg="del">
          <ac:chgData name="Guangpu Li" userId="a9ffafd1-861d-4b38-b633-c19304a1f8fb" providerId="ADAL" clId="{4C830F57-30B3-481E-98AD-39489010C9B5}" dt="2019-10-10T01:28:24.515" v="9085" actId="478"/>
          <ac:spMkLst>
            <pc:docMk/>
            <pc:sldMk cId="3874321811" sldId="301"/>
            <ac:spMk id="5" creationId="{E4BA7F3B-D47A-4F7E-BAF4-B30147C472B3}"/>
          </ac:spMkLst>
        </pc:spChg>
        <pc:spChg chg="del">
          <ac:chgData name="Guangpu Li" userId="a9ffafd1-861d-4b38-b633-c19304a1f8fb" providerId="ADAL" clId="{4C830F57-30B3-481E-98AD-39489010C9B5}" dt="2019-10-10T01:28:20.077" v="9082" actId="478"/>
          <ac:spMkLst>
            <pc:docMk/>
            <pc:sldMk cId="3874321811" sldId="301"/>
            <ac:spMk id="6" creationId="{A529BBE2-6C1D-40EE-985B-4024D1F5FD4C}"/>
          </ac:spMkLst>
        </pc:spChg>
        <pc:spChg chg="del">
          <ac:chgData name="Guangpu Li" userId="a9ffafd1-861d-4b38-b633-c19304a1f8fb" providerId="ADAL" clId="{4C830F57-30B3-481E-98AD-39489010C9B5}" dt="2019-10-10T01:28:23.508" v="9084" actId="478"/>
          <ac:spMkLst>
            <pc:docMk/>
            <pc:sldMk cId="3874321811" sldId="301"/>
            <ac:spMk id="7" creationId="{F8649967-73D9-4E04-AABA-8DD95514AC4F}"/>
          </ac:spMkLst>
        </pc:spChg>
        <pc:spChg chg="del">
          <ac:chgData name="Guangpu Li" userId="a9ffafd1-861d-4b38-b633-c19304a1f8fb" providerId="ADAL" clId="{4C830F57-30B3-481E-98AD-39489010C9B5}" dt="2019-10-10T01:28:25.723" v="9086" actId="478"/>
          <ac:spMkLst>
            <pc:docMk/>
            <pc:sldMk cId="3874321811" sldId="301"/>
            <ac:spMk id="8" creationId="{B1A7816D-F3EE-4E9D-896B-0D7AB48556B6}"/>
          </ac:spMkLst>
        </pc:spChg>
        <pc:spChg chg="del">
          <ac:chgData name="Guangpu Li" userId="a9ffafd1-861d-4b38-b633-c19304a1f8fb" providerId="ADAL" clId="{4C830F57-30B3-481E-98AD-39489010C9B5}" dt="2019-10-10T01:28:26.964" v="9087" actId="478"/>
          <ac:spMkLst>
            <pc:docMk/>
            <pc:sldMk cId="3874321811" sldId="301"/>
            <ac:spMk id="9" creationId="{943824E9-D1B4-40A8-B7D4-2D6BCD048C2F}"/>
          </ac:spMkLst>
        </pc:spChg>
        <pc:spChg chg="add mod">
          <ac:chgData name="Guangpu Li" userId="a9ffafd1-861d-4b38-b633-c19304a1f8fb" providerId="ADAL" clId="{4C830F57-30B3-481E-98AD-39489010C9B5}" dt="2019-10-10T01:47:21.750" v="9254" actId="1076"/>
          <ac:spMkLst>
            <pc:docMk/>
            <pc:sldMk cId="3874321811" sldId="301"/>
            <ac:spMk id="10" creationId="{17681390-2A44-4AC0-8878-58BE623E0A40}"/>
          </ac:spMkLst>
        </pc:spChg>
        <pc:spChg chg="add mod">
          <ac:chgData name="Guangpu Li" userId="a9ffafd1-861d-4b38-b633-c19304a1f8fb" providerId="ADAL" clId="{4C830F57-30B3-481E-98AD-39489010C9B5}" dt="2019-10-10T01:47:28.240" v="9256" actId="1076"/>
          <ac:spMkLst>
            <pc:docMk/>
            <pc:sldMk cId="3874321811" sldId="301"/>
            <ac:spMk id="11" creationId="{DF862736-002A-4E32-9016-844116AE6F38}"/>
          </ac:spMkLst>
        </pc:spChg>
        <pc:spChg chg="add mod">
          <ac:chgData name="Guangpu Li" userId="a9ffafd1-861d-4b38-b633-c19304a1f8fb" providerId="ADAL" clId="{4C830F57-30B3-481E-98AD-39489010C9B5}" dt="2019-10-13T21:55:39.651" v="13207" actId="1076"/>
          <ac:spMkLst>
            <pc:docMk/>
            <pc:sldMk cId="3874321811" sldId="301"/>
            <ac:spMk id="14" creationId="{69FDEE99-3643-425C-BFCB-EE2FACFB8B02}"/>
          </ac:spMkLst>
        </pc:spChg>
        <pc:spChg chg="add mod ord">
          <ac:chgData name="Guangpu Li" userId="a9ffafd1-861d-4b38-b633-c19304a1f8fb" providerId="ADAL" clId="{4C830F57-30B3-481E-98AD-39489010C9B5}" dt="2019-10-10T01:59:35.754" v="9386" actId="207"/>
          <ac:spMkLst>
            <pc:docMk/>
            <pc:sldMk cId="3874321811" sldId="301"/>
            <ac:spMk id="15" creationId="{6CB5695C-855A-4F2D-91C1-45C5D0410F0D}"/>
          </ac:spMkLst>
        </pc:spChg>
        <pc:spChg chg="add mod">
          <ac:chgData name="Guangpu Li" userId="a9ffafd1-861d-4b38-b633-c19304a1f8fb" providerId="ADAL" clId="{4C830F57-30B3-481E-98AD-39489010C9B5}" dt="2019-10-13T21:55:48.849" v="13220" actId="1076"/>
          <ac:spMkLst>
            <pc:docMk/>
            <pc:sldMk cId="3874321811" sldId="301"/>
            <ac:spMk id="16" creationId="{5BE57FFE-B789-4F3C-8BD8-34C7165BE52B}"/>
          </ac:spMkLst>
        </pc:spChg>
        <pc:spChg chg="add mod">
          <ac:chgData name="Guangpu Li" userId="a9ffafd1-861d-4b38-b633-c19304a1f8fb" providerId="ADAL" clId="{4C830F57-30B3-481E-98AD-39489010C9B5}" dt="2019-10-10T01:45:50.229" v="9178" actId="1076"/>
          <ac:spMkLst>
            <pc:docMk/>
            <pc:sldMk cId="3874321811" sldId="301"/>
            <ac:spMk id="20" creationId="{C2175694-6EE7-44F2-930D-AABE8FE40425}"/>
          </ac:spMkLst>
        </pc:spChg>
        <pc:spChg chg="add del mod">
          <ac:chgData name="Guangpu Li" userId="a9ffafd1-861d-4b38-b633-c19304a1f8fb" providerId="ADAL" clId="{4C830F57-30B3-481E-98AD-39489010C9B5}" dt="2019-10-10T01:47:14.312" v="9252"/>
          <ac:spMkLst>
            <pc:docMk/>
            <pc:sldMk cId="3874321811" sldId="301"/>
            <ac:spMk id="23" creationId="{6713B380-666E-4D0D-89D9-0B6B4E17C913}"/>
          </ac:spMkLst>
        </pc:spChg>
        <pc:spChg chg="add mod">
          <ac:chgData name="Guangpu Li" userId="a9ffafd1-861d-4b38-b633-c19304a1f8fb" providerId="ADAL" clId="{4C830F57-30B3-481E-98AD-39489010C9B5}" dt="2019-10-16T19:53:32.027" v="23237" actId="20577"/>
          <ac:spMkLst>
            <pc:docMk/>
            <pc:sldMk cId="3874321811" sldId="301"/>
            <ac:spMk id="24" creationId="{3D6A6390-8350-4CB9-83F3-1EEAE2993E8D}"/>
          </ac:spMkLst>
        </pc:spChg>
        <pc:spChg chg="add mod">
          <ac:chgData name="Guangpu Li" userId="a9ffafd1-861d-4b38-b633-c19304a1f8fb" providerId="ADAL" clId="{4C830F57-30B3-481E-98AD-39489010C9B5}" dt="2019-10-10T01:54:59.312" v="9336" actId="1076"/>
          <ac:spMkLst>
            <pc:docMk/>
            <pc:sldMk cId="3874321811" sldId="301"/>
            <ac:spMk id="25" creationId="{423E3693-8162-4908-9930-1730FDA8F520}"/>
          </ac:spMkLst>
        </pc:spChg>
        <pc:spChg chg="add mod">
          <ac:chgData name="Guangpu Li" userId="a9ffafd1-861d-4b38-b633-c19304a1f8fb" providerId="ADAL" clId="{4C830F57-30B3-481E-98AD-39489010C9B5}" dt="2019-10-10T01:55:39.667" v="9340" actId="1076"/>
          <ac:spMkLst>
            <pc:docMk/>
            <pc:sldMk cId="3874321811" sldId="301"/>
            <ac:spMk id="26" creationId="{4C177FF1-662A-4CA2-B092-B4CE19B01676}"/>
          </ac:spMkLst>
        </pc:spChg>
        <pc:spChg chg="add mod">
          <ac:chgData name="Guangpu Li" userId="a9ffafd1-861d-4b38-b633-c19304a1f8fb" providerId="ADAL" clId="{4C830F57-30B3-481E-98AD-39489010C9B5}" dt="2019-10-10T01:57:38.704" v="9369" actId="1076"/>
          <ac:spMkLst>
            <pc:docMk/>
            <pc:sldMk cId="3874321811" sldId="301"/>
            <ac:spMk id="27" creationId="{E3D39E2B-FA39-4ACB-9A1C-4014D86C9339}"/>
          </ac:spMkLst>
        </pc:spChg>
        <pc:spChg chg="add del mod">
          <ac:chgData name="Guangpu Li" userId="a9ffafd1-861d-4b38-b633-c19304a1f8fb" providerId="ADAL" clId="{4C830F57-30B3-481E-98AD-39489010C9B5}" dt="2019-10-10T01:57:11.016" v="9363" actId="478"/>
          <ac:spMkLst>
            <pc:docMk/>
            <pc:sldMk cId="3874321811" sldId="301"/>
            <ac:spMk id="30" creationId="{F015812A-5562-4F24-A96C-5F873E3D284E}"/>
          </ac:spMkLst>
        </pc:spChg>
        <pc:spChg chg="add del mod">
          <ac:chgData name="Guangpu Li" userId="a9ffafd1-861d-4b38-b633-c19304a1f8fb" providerId="ADAL" clId="{4C830F57-30B3-481E-98AD-39489010C9B5}" dt="2019-10-10T01:57:12.017" v="9364" actId="478"/>
          <ac:spMkLst>
            <pc:docMk/>
            <pc:sldMk cId="3874321811" sldId="301"/>
            <ac:spMk id="31" creationId="{D59E6724-1812-47CE-A68B-BACCC944D6F1}"/>
          </ac:spMkLst>
        </pc:spChg>
        <pc:spChg chg="add mod">
          <ac:chgData name="Guangpu Li" userId="a9ffafd1-861d-4b38-b633-c19304a1f8fb" providerId="ADAL" clId="{4C830F57-30B3-481E-98AD-39489010C9B5}" dt="2019-10-10T01:56:21.617" v="9350" actId="1076"/>
          <ac:spMkLst>
            <pc:docMk/>
            <pc:sldMk cId="3874321811" sldId="301"/>
            <ac:spMk id="32" creationId="{86ED80C9-D4E8-4374-8853-F06CD9E3E43D}"/>
          </ac:spMkLst>
        </pc:spChg>
        <pc:spChg chg="add mod">
          <ac:chgData name="Guangpu Li" userId="a9ffafd1-861d-4b38-b633-c19304a1f8fb" providerId="ADAL" clId="{4C830F57-30B3-481E-98AD-39489010C9B5}" dt="2019-10-10T01:56:16.603" v="9348" actId="1076"/>
          <ac:spMkLst>
            <pc:docMk/>
            <pc:sldMk cId="3874321811" sldId="301"/>
            <ac:spMk id="33" creationId="{B59D1CAE-41DB-40B7-AF25-808B87F16A68}"/>
          </ac:spMkLst>
        </pc:spChg>
        <pc:spChg chg="add mod">
          <ac:chgData name="Guangpu Li" userId="a9ffafd1-861d-4b38-b633-c19304a1f8fb" providerId="ADAL" clId="{4C830F57-30B3-481E-98AD-39489010C9B5}" dt="2019-10-13T21:56:00.922" v="13229" actId="1076"/>
          <ac:spMkLst>
            <pc:docMk/>
            <pc:sldMk cId="3874321811" sldId="301"/>
            <ac:spMk id="34" creationId="{8A4B44D7-0899-4524-A3AB-5B31FFFE2097}"/>
          </ac:spMkLst>
        </pc:spChg>
        <pc:spChg chg="add mod">
          <ac:chgData name="Guangpu Li" userId="a9ffafd1-861d-4b38-b633-c19304a1f8fb" providerId="ADAL" clId="{4C830F57-30B3-481E-98AD-39489010C9B5}" dt="2019-10-13T21:56:15.675" v="13245" actId="14100"/>
          <ac:spMkLst>
            <pc:docMk/>
            <pc:sldMk cId="3874321811" sldId="301"/>
            <ac:spMk id="35" creationId="{8499F9F2-9520-4373-8D38-D4FADD3DEE01}"/>
          </ac:spMkLst>
        </pc:spChg>
        <pc:spChg chg="add mod">
          <ac:chgData name="Guangpu Li" userId="a9ffafd1-861d-4b38-b633-c19304a1f8fb" providerId="ADAL" clId="{4C830F57-30B3-481E-98AD-39489010C9B5}" dt="2019-10-13T21:56:08.968" v="13237" actId="14100"/>
          <ac:spMkLst>
            <pc:docMk/>
            <pc:sldMk cId="3874321811" sldId="301"/>
            <ac:spMk id="40" creationId="{348E3149-EF88-4A73-A323-FE9EE8C30554}"/>
          </ac:spMkLst>
        </pc:spChg>
        <pc:cxnChg chg="add mod">
          <ac:chgData name="Guangpu Li" userId="a9ffafd1-861d-4b38-b633-c19304a1f8fb" providerId="ADAL" clId="{4C830F57-30B3-481E-98AD-39489010C9B5}" dt="2019-10-10T01:46:09.979" v="9181" actId="14100"/>
          <ac:cxnSpMkLst>
            <pc:docMk/>
            <pc:sldMk cId="3874321811" sldId="301"/>
            <ac:cxnSpMk id="12" creationId="{F08CB5D0-EE05-4DCE-8827-D43FA11DB146}"/>
          </ac:cxnSpMkLst>
        </pc:cxnChg>
        <pc:cxnChg chg="add mod">
          <ac:chgData name="Guangpu Li" userId="a9ffafd1-861d-4b38-b633-c19304a1f8fb" providerId="ADAL" clId="{4C830F57-30B3-481E-98AD-39489010C9B5}" dt="2019-10-10T01:46:22.089" v="9185" actId="1076"/>
          <ac:cxnSpMkLst>
            <pc:docMk/>
            <pc:sldMk cId="3874321811" sldId="301"/>
            <ac:cxnSpMk id="13" creationId="{5CB3C608-2303-497E-A2BD-A783EA9F3514}"/>
          </ac:cxnSpMkLst>
        </pc:cxnChg>
        <pc:cxnChg chg="add mod">
          <ac:chgData name="Guangpu Li" userId="a9ffafd1-861d-4b38-b633-c19304a1f8fb" providerId="ADAL" clId="{4C830F57-30B3-481E-98AD-39489010C9B5}" dt="2019-10-10T01:55:39.667" v="9340" actId="1076"/>
          <ac:cxnSpMkLst>
            <pc:docMk/>
            <pc:sldMk cId="3874321811" sldId="301"/>
            <ac:cxnSpMk id="28" creationId="{6EFDB130-4DB8-4036-B79B-0F499DBFC902}"/>
          </ac:cxnSpMkLst>
        </pc:cxnChg>
        <pc:cxnChg chg="add mod">
          <ac:chgData name="Guangpu Li" userId="a9ffafd1-861d-4b38-b633-c19304a1f8fb" providerId="ADAL" clId="{4C830F57-30B3-481E-98AD-39489010C9B5}" dt="2019-10-10T01:57:46.726" v="9370" actId="14100"/>
          <ac:cxnSpMkLst>
            <pc:docMk/>
            <pc:sldMk cId="3874321811" sldId="301"/>
            <ac:cxnSpMk id="29" creationId="{D1AFB690-3FBA-422D-A3DB-1F517E6BB66C}"/>
          </ac:cxnSpMkLst>
        </pc:cxnChg>
        <pc:cxnChg chg="add mod">
          <ac:chgData name="Guangpu Li" userId="a9ffafd1-861d-4b38-b633-c19304a1f8fb" providerId="ADAL" clId="{4C830F57-30B3-481E-98AD-39489010C9B5}" dt="2019-10-10T01:58:05.568" v="9374" actId="693"/>
          <ac:cxnSpMkLst>
            <pc:docMk/>
            <pc:sldMk cId="3874321811" sldId="301"/>
            <ac:cxnSpMk id="37" creationId="{63BA7E87-AFA7-48F3-8C94-397AE632AE72}"/>
          </ac:cxnSpMkLst>
        </pc:cxnChg>
        <pc:cxnChg chg="add mod">
          <ac:chgData name="Guangpu Li" userId="a9ffafd1-861d-4b38-b633-c19304a1f8fb" providerId="ADAL" clId="{4C830F57-30B3-481E-98AD-39489010C9B5}" dt="2019-10-10T01:58:12.399" v="9376" actId="1076"/>
          <ac:cxnSpMkLst>
            <pc:docMk/>
            <pc:sldMk cId="3874321811" sldId="301"/>
            <ac:cxnSpMk id="39" creationId="{FD25604F-110E-406F-9262-8AC76517EB9C}"/>
          </ac:cxnSpMkLst>
        </pc:cxnChg>
      </pc:sldChg>
      <pc:sldChg chg="addSp delSp modSp add del modAnim modNotesTx">
        <pc:chgData name="Guangpu Li" userId="a9ffafd1-861d-4b38-b633-c19304a1f8fb" providerId="ADAL" clId="{4C830F57-30B3-481E-98AD-39489010C9B5}" dt="2019-10-20T02:42:25.043" v="35045" actId="2696"/>
        <pc:sldMkLst>
          <pc:docMk/>
          <pc:sldMk cId="2253395356" sldId="302"/>
        </pc:sldMkLst>
        <pc:spChg chg="del">
          <ac:chgData name="Guangpu Li" userId="a9ffafd1-861d-4b38-b633-c19304a1f8fb" providerId="ADAL" clId="{4C830F57-30B3-481E-98AD-39489010C9B5}" dt="2019-10-10T02:20:57.207" v="9477" actId="478"/>
          <ac:spMkLst>
            <pc:docMk/>
            <pc:sldMk cId="2253395356" sldId="302"/>
            <ac:spMk id="3" creationId="{59EFC8A6-DD7F-437C-A746-29BFC6DDD8D7}"/>
          </ac:spMkLst>
        </pc:spChg>
        <pc:spChg chg="add mod">
          <ac:chgData name="Guangpu Li" userId="a9ffafd1-861d-4b38-b633-c19304a1f8fb" providerId="ADAL" clId="{4C830F57-30B3-481E-98AD-39489010C9B5}" dt="2019-10-10T02:28:57.352" v="9735" actId="1076"/>
          <ac:spMkLst>
            <pc:docMk/>
            <pc:sldMk cId="2253395356" sldId="302"/>
            <ac:spMk id="4" creationId="{18EEC2D1-E9CF-4C61-9DE7-A1BA2AAB636F}"/>
          </ac:spMkLst>
        </pc:spChg>
        <pc:spChg chg="add mod">
          <ac:chgData name="Guangpu Li" userId="a9ffafd1-861d-4b38-b633-c19304a1f8fb" providerId="ADAL" clId="{4C830F57-30B3-481E-98AD-39489010C9B5}" dt="2019-10-10T02:28:57.352" v="9735" actId="1076"/>
          <ac:spMkLst>
            <pc:docMk/>
            <pc:sldMk cId="2253395356" sldId="302"/>
            <ac:spMk id="5" creationId="{98165952-2A11-4DB1-892C-E73354BE03C4}"/>
          </ac:spMkLst>
        </pc:spChg>
        <pc:spChg chg="add mod">
          <ac:chgData name="Guangpu Li" userId="a9ffafd1-861d-4b38-b633-c19304a1f8fb" providerId="ADAL" clId="{4C830F57-30B3-481E-98AD-39489010C9B5}" dt="2019-10-10T02:29:31.541" v="9740" actId="20577"/>
          <ac:spMkLst>
            <pc:docMk/>
            <pc:sldMk cId="2253395356" sldId="302"/>
            <ac:spMk id="6" creationId="{8AFCA9DE-30ED-4C7E-B659-187EFCACFC57}"/>
          </ac:spMkLst>
        </pc:spChg>
        <pc:spChg chg="mod">
          <ac:chgData name="Guangpu Li" userId="a9ffafd1-861d-4b38-b633-c19304a1f8fb" providerId="ADAL" clId="{4C830F57-30B3-481E-98AD-39489010C9B5}" dt="2019-10-10T02:20:36.023" v="9476" actId="20577"/>
          <ac:spMkLst>
            <pc:docMk/>
            <pc:sldMk cId="2253395356" sldId="302"/>
            <ac:spMk id="7" creationId="{471F7729-2D67-42E8-97AE-3DDF9B56ABE2}"/>
          </ac:spMkLst>
        </pc:spChg>
        <pc:spChg chg="add mod">
          <ac:chgData name="Guangpu Li" userId="a9ffafd1-861d-4b38-b633-c19304a1f8fb" providerId="ADAL" clId="{4C830F57-30B3-481E-98AD-39489010C9B5}" dt="2019-10-10T02:28:57.352" v="9735" actId="1076"/>
          <ac:spMkLst>
            <pc:docMk/>
            <pc:sldMk cId="2253395356" sldId="302"/>
            <ac:spMk id="8" creationId="{E196C008-0684-4955-B45D-65EB3C0241C4}"/>
          </ac:spMkLst>
        </pc:spChg>
        <pc:spChg chg="add mod">
          <ac:chgData name="Guangpu Li" userId="a9ffafd1-861d-4b38-b633-c19304a1f8fb" providerId="ADAL" clId="{4C830F57-30B3-481E-98AD-39489010C9B5}" dt="2019-10-10T02:28:57.352" v="9735" actId="1076"/>
          <ac:spMkLst>
            <pc:docMk/>
            <pc:sldMk cId="2253395356" sldId="302"/>
            <ac:spMk id="15" creationId="{B1BB5C2E-5961-40FF-9BFD-3AE49E3D9843}"/>
          </ac:spMkLst>
        </pc:spChg>
        <pc:spChg chg="add mod">
          <ac:chgData name="Guangpu Li" userId="a9ffafd1-861d-4b38-b633-c19304a1f8fb" providerId="ADAL" clId="{4C830F57-30B3-481E-98AD-39489010C9B5}" dt="2019-10-10T02:28:57.352" v="9735" actId="1076"/>
          <ac:spMkLst>
            <pc:docMk/>
            <pc:sldMk cId="2253395356" sldId="302"/>
            <ac:spMk id="18" creationId="{7C14C139-F737-423A-ACE0-9CA8625D186C}"/>
          </ac:spMkLst>
        </pc:spChg>
        <pc:spChg chg="add mod">
          <ac:chgData name="Guangpu Li" userId="a9ffafd1-861d-4b38-b633-c19304a1f8fb" providerId="ADAL" clId="{4C830F57-30B3-481E-98AD-39489010C9B5}" dt="2019-10-10T02:28:57.352" v="9735" actId="1076"/>
          <ac:spMkLst>
            <pc:docMk/>
            <pc:sldMk cId="2253395356" sldId="302"/>
            <ac:spMk id="20" creationId="{A0BE303B-5224-44D1-ABBA-A2295D3268E2}"/>
          </ac:spMkLst>
        </pc:spChg>
        <pc:spChg chg="add mod">
          <ac:chgData name="Guangpu Li" userId="a9ffafd1-861d-4b38-b633-c19304a1f8fb" providerId="ADAL" clId="{4C830F57-30B3-481E-98AD-39489010C9B5}" dt="2019-10-13T22:37:44.660" v="13651" actId="1076"/>
          <ac:spMkLst>
            <pc:docMk/>
            <pc:sldMk cId="2253395356" sldId="302"/>
            <ac:spMk id="22" creationId="{649FAC57-5D18-422D-8F5A-539712350755}"/>
          </ac:spMkLst>
        </pc:spChg>
        <pc:spChg chg="add mod">
          <ac:chgData name="Guangpu Li" userId="a9ffafd1-861d-4b38-b633-c19304a1f8fb" providerId="ADAL" clId="{4C830F57-30B3-481E-98AD-39489010C9B5}" dt="2019-10-10T02:30:52.857" v="9782" actId="1076"/>
          <ac:spMkLst>
            <pc:docMk/>
            <pc:sldMk cId="2253395356" sldId="302"/>
            <ac:spMk id="25" creationId="{BAC51159-5109-4F25-828B-359BCA2F32AA}"/>
          </ac:spMkLst>
        </pc:spChg>
        <pc:spChg chg="add mod">
          <ac:chgData name="Guangpu Li" userId="a9ffafd1-861d-4b38-b633-c19304a1f8fb" providerId="ADAL" clId="{4C830F57-30B3-481E-98AD-39489010C9B5}" dt="2019-10-10T02:30:55.885" v="9783" actId="1076"/>
          <ac:spMkLst>
            <pc:docMk/>
            <pc:sldMk cId="2253395356" sldId="302"/>
            <ac:spMk id="26" creationId="{F511D02E-0A8C-4092-B8AB-E1E9BA771E8F}"/>
          </ac:spMkLst>
        </pc:spChg>
        <pc:graphicFrameChg chg="add mod modGraphic">
          <ac:chgData name="Guangpu Li" userId="a9ffafd1-861d-4b38-b633-c19304a1f8fb" providerId="ADAL" clId="{4C830F57-30B3-481E-98AD-39489010C9B5}" dt="2019-10-18T19:18:05.655" v="32149" actId="20577"/>
          <ac:graphicFrameMkLst>
            <pc:docMk/>
            <pc:sldMk cId="2253395356" sldId="302"/>
            <ac:graphicFrameMk id="14" creationId="{CDD5D980-5837-4FE2-9C74-5C8772F8C967}"/>
          </ac:graphicFrameMkLst>
        </pc:graphicFrameChg>
        <pc:cxnChg chg="add mod">
          <ac:chgData name="Guangpu Li" userId="a9ffafd1-861d-4b38-b633-c19304a1f8fb" providerId="ADAL" clId="{4C830F57-30B3-481E-98AD-39489010C9B5}" dt="2019-10-10T02:28:57.352" v="9735" actId="1076"/>
          <ac:cxnSpMkLst>
            <pc:docMk/>
            <pc:sldMk cId="2253395356" sldId="302"/>
            <ac:cxnSpMk id="9" creationId="{2949D8D0-EF6D-4B4B-8018-5E34D3A08A37}"/>
          </ac:cxnSpMkLst>
        </pc:cxnChg>
        <pc:cxnChg chg="add mod">
          <ac:chgData name="Guangpu Li" userId="a9ffafd1-861d-4b38-b633-c19304a1f8fb" providerId="ADAL" clId="{4C830F57-30B3-481E-98AD-39489010C9B5}" dt="2019-10-10T02:28:57.352" v="9735" actId="1076"/>
          <ac:cxnSpMkLst>
            <pc:docMk/>
            <pc:sldMk cId="2253395356" sldId="302"/>
            <ac:cxnSpMk id="10" creationId="{C20E0339-CB33-47BB-BFF2-7B3447280475}"/>
          </ac:cxnSpMkLst>
        </pc:cxnChg>
        <pc:cxnChg chg="add mod">
          <ac:chgData name="Guangpu Li" userId="a9ffafd1-861d-4b38-b633-c19304a1f8fb" providerId="ADAL" clId="{4C830F57-30B3-481E-98AD-39489010C9B5}" dt="2019-10-10T02:28:57.352" v="9735" actId="1076"/>
          <ac:cxnSpMkLst>
            <pc:docMk/>
            <pc:sldMk cId="2253395356" sldId="302"/>
            <ac:cxnSpMk id="12" creationId="{3850D260-F7D1-44F8-9C88-499EEB33B8C8}"/>
          </ac:cxnSpMkLst>
        </pc:cxnChg>
        <pc:cxnChg chg="add mod">
          <ac:chgData name="Guangpu Li" userId="a9ffafd1-861d-4b38-b633-c19304a1f8fb" providerId="ADAL" clId="{4C830F57-30B3-481E-98AD-39489010C9B5}" dt="2019-10-10T02:28:57.352" v="9735" actId="1076"/>
          <ac:cxnSpMkLst>
            <pc:docMk/>
            <pc:sldMk cId="2253395356" sldId="302"/>
            <ac:cxnSpMk id="16" creationId="{D5E2D2EE-3ED2-4EED-B1FB-E0D78651F772}"/>
          </ac:cxnSpMkLst>
        </pc:cxnChg>
        <pc:cxnChg chg="add mod">
          <ac:chgData name="Guangpu Li" userId="a9ffafd1-861d-4b38-b633-c19304a1f8fb" providerId="ADAL" clId="{4C830F57-30B3-481E-98AD-39489010C9B5}" dt="2019-10-10T02:28:57.352" v="9735" actId="1076"/>
          <ac:cxnSpMkLst>
            <pc:docMk/>
            <pc:sldMk cId="2253395356" sldId="302"/>
            <ac:cxnSpMk id="19" creationId="{A6F468D5-EFA9-42A5-87FE-1536E545E00A}"/>
          </ac:cxnSpMkLst>
        </pc:cxnChg>
        <pc:cxnChg chg="add mod">
          <ac:chgData name="Guangpu Li" userId="a9ffafd1-861d-4b38-b633-c19304a1f8fb" providerId="ADAL" clId="{4C830F57-30B3-481E-98AD-39489010C9B5}" dt="2019-10-10T02:29:52.641" v="9750" actId="692"/>
          <ac:cxnSpMkLst>
            <pc:docMk/>
            <pc:sldMk cId="2253395356" sldId="302"/>
            <ac:cxnSpMk id="24" creationId="{F0993914-3B75-4F00-8423-EBFE399F8B36}"/>
          </ac:cxnSpMkLst>
        </pc:cxnChg>
      </pc:sldChg>
      <pc:sldChg chg="modSp add del modNotesTx">
        <pc:chgData name="Guangpu Li" userId="a9ffafd1-861d-4b38-b633-c19304a1f8fb" providerId="ADAL" clId="{4C830F57-30B3-481E-98AD-39489010C9B5}" dt="2019-10-20T02:42:25.039" v="35044" actId="2696"/>
        <pc:sldMkLst>
          <pc:docMk/>
          <pc:sldMk cId="1152768049" sldId="303"/>
        </pc:sldMkLst>
        <pc:spChg chg="mod">
          <ac:chgData name="Guangpu Li" userId="a9ffafd1-861d-4b38-b633-c19304a1f8fb" providerId="ADAL" clId="{4C830F57-30B3-481E-98AD-39489010C9B5}" dt="2019-10-17T16:49:06.092" v="31398" actId="20577"/>
          <ac:spMkLst>
            <pc:docMk/>
            <pc:sldMk cId="1152768049" sldId="303"/>
            <ac:spMk id="7" creationId="{471F7729-2D67-42E8-97AE-3DDF9B56ABE2}"/>
          </ac:spMkLst>
        </pc:spChg>
      </pc:sldChg>
      <pc:sldChg chg="addSp delSp modSp add del delAnim modAnim modNotesTx">
        <pc:chgData name="Guangpu Li" userId="a9ffafd1-861d-4b38-b633-c19304a1f8fb" providerId="ADAL" clId="{4C830F57-30B3-481E-98AD-39489010C9B5}" dt="2019-10-17T16:48:34.791" v="31393" actId="2696"/>
        <pc:sldMkLst>
          <pc:docMk/>
          <pc:sldMk cId="1272415768" sldId="303"/>
        </pc:sldMkLst>
        <pc:spChg chg="mod">
          <ac:chgData name="Guangpu Li" userId="a9ffafd1-861d-4b38-b633-c19304a1f8fb" providerId="ADAL" clId="{4C830F57-30B3-481E-98AD-39489010C9B5}" dt="2019-10-10T02:41:19.130" v="9899" actId="1076"/>
          <ac:spMkLst>
            <pc:docMk/>
            <pc:sldMk cId="1272415768" sldId="303"/>
            <ac:spMk id="5" creationId="{CD269BE3-7CFD-40B7-878C-B8DFA24424F0}"/>
          </ac:spMkLst>
        </pc:spChg>
        <pc:spChg chg="mod">
          <ac:chgData name="Guangpu Li" userId="a9ffafd1-861d-4b38-b633-c19304a1f8fb" providerId="ADAL" clId="{4C830F57-30B3-481E-98AD-39489010C9B5}" dt="2019-10-10T02:41:19.130" v="9899" actId="1076"/>
          <ac:spMkLst>
            <pc:docMk/>
            <pc:sldMk cId="1272415768" sldId="303"/>
            <ac:spMk id="6" creationId="{F290182D-AE08-4A59-A43D-A69604D1524C}"/>
          </ac:spMkLst>
        </pc:spChg>
        <pc:spChg chg="mod">
          <ac:chgData name="Guangpu Li" userId="a9ffafd1-861d-4b38-b633-c19304a1f8fb" providerId="ADAL" clId="{4C830F57-30B3-481E-98AD-39489010C9B5}" dt="2019-10-17T16:35:19.968" v="31094" actId="20577"/>
          <ac:spMkLst>
            <pc:docMk/>
            <pc:sldMk cId="1272415768" sldId="303"/>
            <ac:spMk id="7" creationId="{471F7729-2D67-42E8-97AE-3DDF9B56ABE2}"/>
          </ac:spMkLst>
        </pc:spChg>
        <pc:spChg chg="mod ord">
          <ac:chgData name="Guangpu Li" userId="a9ffafd1-861d-4b38-b633-c19304a1f8fb" providerId="ADAL" clId="{4C830F57-30B3-481E-98AD-39489010C9B5}" dt="2019-10-13T22:02:22.779" v="13390" actId="207"/>
          <ac:spMkLst>
            <pc:docMk/>
            <pc:sldMk cId="1272415768" sldId="303"/>
            <ac:spMk id="10" creationId="{6BABAF10-E43B-4320-853D-ECD8473F1C0C}"/>
          </ac:spMkLst>
        </pc:spChg>
        <pc:spChg chg="mod">
          <ac:chgData name="Guangpu Li" userId="a9ffafd1-861d-4b38-b633-c19304a1f8fb" providerId="ADAL" clId="{4C830F57-30B3-481E-98AD-39489010C9B5}" dt="2019-10-10T02:41:19.130" v="9899" actId="1076"/>
          <ac:spMkLst>
            <pc:docMk/>
            <pc:sldMk cId="1272415768" sldId="303"/>
            <ac:spMk id="12" creationId="{6A27BCB6-1507-4824-8FCA-0B8255D8DF7F}"/>
          </ac:spMkLst>
        </pc:spChg>
        <pc:spChg chg="mod">
          <ac:chgData name="Guangpu Li" userId="a9ffafd1-861d-4b38-b633-c19304a1f8fb" providerId="ADAL" clId="{4C830F57-30B3-481E-98AD-39489010C9B5}" dt="2019-10-10T02:41:19.130" v="9899" actId="1076"/>
          <ac:spMkLst>
            <pc:docMk/>
            <pc:sldMk cId="1272415768" sldId="303"/>
            <ac:spMk id="16" creationId="{8F0F25E9-B203-4F9E-A8E2-6358A927862D}"/>
          </ac:spMkLst>
        </pc:spChg>
        <pc:spChg chg="mod">
          <ac:chgData name="Guangpu Li" userId="a9ffafd1-861d-4b38-b633-c19304a1f8fb" providerId="ADAL" clId="{4C830F57-30B3-481E-98AD-39489010C9B5}" dt="2019-10-13T22:02:15.363" v="13389" actId="1076"/>
          <ac:spMkLst>
            <pc:docMk/>
            <pc:sldMk cId="1272415768" sldId="303"/>
            <ac:spMk id="19" creationId="{6A2C4A1C-49E8-4AAE-A1FA-3220CEBC9AEF}"/>
          </ac:spMkLst>
        </pc:spChg>
        <pc:spChg chg="add mod">
          <ac:chgData name="Guangpu Li" userId="a9ffafd1-861d-4b38-b633-c19304a1f8fb" providerId="ADAL" clId="{4C830F57-30B3-481E-98AD-39489010C9B5}" dt="2019-10-13T22:12:23.123" v="13471" actId="20577"/>
          <ac:spMkLst>
            <pc:docMk/>
            <pc:sldMk cId="1272415768" sldId="303"/>
            <ac:spMk id="23" creationId="{67D399C4-96E7-4F0E-87AF-71F80F5944DE}"/>
          </ac:spMkLst>
        </pc:spChg>
        <pc:spChg chg="mod">
          <ac:chgData name="Guangpu Li" userId="a9ffafd1-861d-4b38-b633-c19304a1f8fb" providerId="ADAL" clId="{4C830F57-30B3-481E-98AD-39489010C9B5}" dt="2019-10-10T02:41:19.130" v="9899" actId="1076"/>
          <ac:spMkLst>
            <pc:docMk/>
            <pc:sldMk cId="1272415768" sldId="303"/>
            <ac:spMk id="24" creationId="{60A45477-B786-47F7-BEFA-F9E1B712ACBD}"/>
          </ac:spMkLst>
        </pc:spChg>
        <pc:spChg chg="mod">
          <ac:chgData name="Guangpu Li" userId="a9ffafd1-861d-4b38-b633-c19304a1f8fb" providerId="ADAL" clId="{4C830F57-30B3-481E-98AD-39489010C9B5}" dt="2019-10-13T21:58:35.719" v="13246" actId="1076"/>
          <ac:spMkLst>
            <pc:docMk/>
            <pc:sldMk cId="1272415768" sldId="303"/>
            <ac:spMk id="25" creationId="{CB138B71-235E-43EA-8107-4BB0889E127D}"/>
          </ac:spMkLst>
        </pc:spChg>
        <pc:spChg chg="mod">
          <ac:chgData name="Guangpu Li" userId="a9ffafd1-861d-4b38-b633-c19304a1f8fb" providerId="ADAL" clId="{4C830F57-30B3-481E-98AD-39489010C9B5}" dt="2019-10-13T22:02:26.980" v="13393" actId="20577"/>
          <ac:spMkLst>
            <pc:docMk/>
            <pc:sldMk cId="1272415768" sldId="303"/>
            <ac:spMk id="26" creationId="{62C62600-24EA-4F80-9709-EC1A2A83052A}"/>
          </ac:spMkLst>
        </pc:spChg>
        <pc:spChg chg="mod">
          <ac:chgData name="Guangpu Li" userId="a9ffafd1-861d-4b38-b633-c19304a1f8fb" providerId="ADAL" clId="{4C830F57-30B3-481E-98AD-39489010C9B5}" dt="2019-10-10T02:41:19.130" v="9899" actId="1076"/>
          <ac:spMkLst>
            <pc:docMk/>
            <pc:sldMk cId="1272415768" sldId="303"/>
            <ac:spMk id="30" creationId="{69A169BD-7523-46F3-9A88-6C5ABA88D4AC}"/>
          </ac:spMkLst>
        </pc:spChg>
        <pc:spChg chg="del">
          <ac:chgData name="Guangpu Li" userId="a9ffafd1-861d-4b38-b633-c19304a1f8fb" providerId="ADAL" clId="{4C830F57-30B3-481E-98AD-39489010C9B5}" dt="2019-10-10T02:37:56.733" v="9833" actId="478"/>
          <ac:spMkLst>
            <pc:docMk/>
            <pc:sldMk cId="1272415768" sldId="303"/>
            <ac:spMk id="35" creationId="{D9B1353D-4008-4BB4-AC54-CD911DCD2CAD}"/>
          </ac:spMkLst>
        </pc:spChg>
        <pc:spChg chg="del">
          <ac:chgData name="Guangpu Li" userId="a9ffafd1-861d-4b38-b633-c19304a1f8fb" providerId="ADAL" clId="{4C830F57-30B3-481E-98AD-39489010C9B5}" dt="2019-10-10T02:37:59.266" v="9834" actId="478"/>
          <ac:spMkLst>
            <pc:docMk/>
            <pc:sldMk cId="1272415768" sldId="303"/>
            <ac:spMk id="37" creationId="{F588F7BE-D0DD-46F0-A6E7-B41229AB46A5}"/>
          </ac:spMkLst>
        </pc:spChg>
        <pc:graphicFrameChg chg="del">
          <ac:chgData name="Guangpu Li" userId="a9ffafd1-861d-4b38-b633-c19304a1f8fb" providerId="ADAL" clId="{4C830F57-30B3-481E-98AD-39489010C9B5}" dt="2019-10-10T02:37:56.733" v="9833" actId="478"/>
          <ac:graphicFrameMkLst>
            <pc:docMk/>
            <pc:sldMk cId="1272415768" sldId="303"/>
            <ac:graphicFrameMk id="34" creationId="{5454CF05-39BD-4870-9772-89C5A0E61F13}"/>
          </ac:graphicFrameMkLst>
        </pc:graphicFrameChg>
        <pc:cxnChg chg="mod">
          <ac:chgData name="Guangpu Li" userId="a9ffafd1-861d-4b38-b633-c19304a1f8fb" providerId="ADAL" clId="{4C830F57-30B3-481E-98AD-39489010C9B5}" dt="2019-10-10T02:41:19.130" v="9899" actId="1076"/>
          <ac:cxnSpMkLst>
            <pc:docMk/>
            <pc:sldMk cId="1272415768" sldId="303"/>
            <ac:cxnSpMk id="8" creationId="{01E90C0E-147B-4F5C-A9DE-AE5BDE5356EB}"/>
          </ac:cxnSpMkLst>
        </pc:cxnChg>
        <pc:cxnChg chg="mod">
          <ac:chgData name="Guangpu Li" userId="a9ffafd1-861d-4b38-b633-c19304a1f8fb" providerId="ADAL" clId="{4C830F57-30B3-481E-98AD-39489010C9B5}" dt="2019-10-10T02:41:19.130" v="9899" actId="1076"/>
          <ac:cxnSpMkLst>
            <pc:docMk/>
            <pc:sldMk cId="1272415768" sldId="303"/>
            <ac:cxnSpMk id="9" creationId="{87FBE36B-A3E3-4E03-9177-0BDEE03E19A7}"/>
          </ac:cxnSpMkLst>
        </pc:cxnChg>
        <pc:cxnChg chg="mod">
          <ac:chgData name="Guangpu Li" userId="a9ffafd1-861d-4b38-b633-c19304a1f8fb" providerId="ADAL" clId="{4C830F57-30B3-481E-98AD-39489010C9B5}" dt="2019-10-13T22:02:15.363" v="13389" actId="1076"/>
          <ac:cxnSpMkLst>
            <pc:docMk/>
            <pc:sldMk cId="1272415768" sldId="303"/>
            <ac:cxnSpMk id="14" creationId="{83633AE9-8389-4500-BC2F-3DBBFC19B13D}"/>
          </ac:cxnSpMkLst>
        </pc:cxnChg>
        <pc:cxnChg chg="mod">
          <ac:chgData name="Guangpu Li" userId="a9ffafd1-861d-4b38-b633-c19304a1f8fb" providerId="ADAL" clId="{4C830F57-30B3-481E-98AD-39489010C9B5}" dt="2019-10-10T02:43:42.395" v="9907" actId="1076"/>
          <ac:cxnSpMkLst>
            <pc:docMk/>
            <pc:sldMk cId="1272415768" sldId="303"/>
            <ac:cxnSpMk id="21" creationId="{71688A02-8125-4596-889A-79F8A46FB243}"/>
          </ac:cxnSpMkLst>
        </pc:cxnChg>
        <pc:cxnChg chg="mod">
          <ac:chgData name="Guangpu Li" userId="a9ffafd1-861d-4b38-b633-c19304a1f8fb" providerId="ADAL" clId="{4C830F57-30B3-481E-98AD-39489010C9B5}" dt="2019-10-10T02:41:19.130" v="9899" actId="1076"/>
          <ac:cxnSpMkLst>
            <pc:docMk/>
            <pc:sldMk cId="1272415768" sldId="303"/>
            <ac:cxnSpMk id="22" creationId="{79937286-B112-427E-999C-E362CFCAA658}"/>
          </ac:cxnSpMkLst>
        </pc:cxnChg>
        <pc:cxnChg chg="mod">
          <ac:chgData name="Guangpu Li" userId="a9ffafd1-861d-4b38-b633-c19304a1f8fb" providerId="ADAL" clId="{4C830F57-30B3-481E-98AD-39489010C9B5}" dt="2019-10-13T22:11:12.966" v="13396" actId="14100"/>
          <ac:cxnSpMkLst>
            <pc:docMk/>
            <pc:sldMk cId="1272415768" sldId="303"/>
            <ac:cxnSpMk id="27" creationId="{A7B891C9-B8BD-47AC-81A5-0A95B20DFF6D}"/>
          </ac:cxnSpMkLst>
        </pc:cxnChg>
        <pc:cxnChg chg="del">
          <ac:chgData name="Guangpu Li" userId="a9ffafd1-861d-4b38-b633-c19304a1f8fb" providerId="ADAL" clId="{4C830F57-30B3-481E-98AD-39489010C9B5}" dt="2019-10-10T02:37:56.733" v="9833" actId="478"/>
          <ac:cxnSpMkLst>
            <pc:docMk/>
            <pc:sldMk cId="1272415768" sldId="303"/>
            <ac:cxnSpMk id="36" creationId="{178EDEFB-1CD1-48C1-884A-55BA45999F8F}"/>
          </ac:cxnSpMkLst>
        </pc:cxnChg>
      </pc:sldChg>
      <pc:sldChg chg="addSp modSp add del ord modAnim modNotesTx">
        <pc:chgData name="Guangpu Li" userId="a9ffafd1-861d-4b38-b633-c19304a1f8fb" providerId="ADAL" clId="{4C830F57-30B3-481E-98AD-39489010C9B5}" dt="2019-10-20T02:42:25.047" v="35046" actId="2696"/>
        <pc:sldMkLst>
          <pc:docMk/>
          <pc:sldMk cId="707390914" sldId="304"/>
        </pc:sldMkLst>
        <pc:spChg chg="mod">
          <ac:chgData name="Guangpu Li" userId="a9ffafd1-861d-4b38-b633-c19304a1f8fb" providerId="ADAL" clId="{4C830F57-30B3-481E-98AD-39489010C9B5}" dt="2019-10-17T17:45:28.909" v="31976" actId="20577"/>
          <ac:spMkLst>
            <pc:docMk/>
            <pc:sldMk cId="707390914" sldId="304"/>
            <ac:spMk id="3" creationId="{D5671237-502B-49B6-86C7-2FC227B94C34}"/>
          </ac:spMkLst>
        </pc:spChg>
        <pc:spChg chg="mod">
          <ac:chgData name="Guangpu Li" userId="a9ffafd1-861d-4b38-b633-c19304a1f8fb" providerId="ADAL" clId="{4C830F57-30B3-481E-98AD-39489010C9B5}" dt="2019-10-10T02:51:29.804" v="9962" actId="20577"/>
          <ac:spMkLst>
            <pc:docMk/>
            <pc:sldMk cId="707390914" sldId="304"/>
            <ac:spMk id="7" creationId="{471F7729-2D67-42E8-97AE-3DDF9B56ABE2}"/>
          </ac:spMkLst>
        </pc:spChg>
        <pc:picChg chg="add mod">
          <ac:chgData name="Guangpu Li" userId="a9ffafd1-861d-4b38-b633-c19304a1f8fb" providerId="ADAL" clId="{4C830F57-30B3-481E-98AD-39489010C9B5}" dt="2019-10-10T02:56:14.623" v="10086" actId="1076"/>
          <ac:picMkLst>
            <pc:docMk/>
            <pc:sldMk cId="707390914" sldId="304"/>
            <ac:picMk id="2" creationId="{859D7304-A4EB-42F6-A16A-F9299EF1C029}"/>
          </ac:picMkLst>
        </pc:picChg>
      </pc:sldChg>
      <pc:sldChg chg="modSp add del">
        <pc:chgData name="Guangpu Li" userId="a9ffafd1-861d-4b38-b633-c19304a1f8fb" providerId="ADAL" clId="{4C830F57-30B3-481E-98AD-39489010C9B5}" dt="2019-10-13T01:44:02.230" v="11217" actId="2696"/>
        <pc:sldMkLst>
          <pc:docMk/>
          <pc:sldMk cId="1448605674" sldId="305"/>
        </pc:sldMkLst>
        <pc:spChg chg="mod">
          <ac:chgData name="Guangpu Li" userId="a9ffafd1-861d-4b38-b633-c19304a1f8fb" providerId="ADAL" clId="{4C830F57-30B3-481E-98AD-39489010C9B5}" dt="2019-10-10T03:09:43.978" v="10539" actId="113"/>
          <ac:spMkLst>
            <pc:docMk/>
            <pc:sldMk cId="1448605674" sldId="305"/>
            <ac:spMk id="3" creationId="{EF24A8D3-15AB-4E65-8BA2-DF14B7EA8404}"/>
          </ac:spMkLst>
        </pc:spChg>
      </pc:sldChg>
      <pc:sldChg chg="modSp add del">
        <pc:chgData name="Guangpu Li" userId="a9ffafd1-861d-4b38-b633-c19304a1f8fb" providerId="ADAL" clId="{4C830F57-30B3-481E-98AD-39489010C9B5}" dt="2019-10-13T01:43:39.357" v="11212" actId="2696"/>
        <pc:sldMkLst>
          <pc:docMk/>
          <pc:sldMk cId="2871595244" sldId="306"/>
        </pc:sldMkLst>
        <pc:spChg chg="mod">
          <ac:chgData name="Guangpu Li" userId="a9ffafd1-861d-4b38-b633-c19304a1f8fb" providerId="ADAL" clId="{4C830F57-30B3-481E-98AD-39489010C9B5}" dt="2019-10-10T03:10:13.232" v="10547" actId="14100"/>
          <ac:spMkLst>
            <pc:docMk/>
            <pc:sldMk cId="2871595244" sldId="306"/>
            <ac:spMk id="3" creationId="{EF24A8D3-15AB-4E65-8BA2-DF14B7EA8404}"/>
          </ac:spMkLst>
        </pc:spChg>
      </pc:sldChg>
      <pc:sldChg chg="addSp delSp modSp add del modNotesTx">
        <pc:chgData name="Guangpu Li" userId="a9ffafd1-861d-4b38-b633-c19304a1f8fb" providerId="ADAL" clId="{4C830F57-30B3-481E-98AD-39489010C9B5}" dt="2019-10-20T02:42:25.056" v="35049" actId="2696"/>
        <pc:sldMkLst>
          <pc:docMk/>
          <pc:sldMk cId="3518704868" sldId="307"/>
        </pc:sldMkLst>
        <pc:spChg chg="mod">
          <ac:chgData name="Guangpu Li" userId="a9ffafd1-861d-4b38-b633-c19304a1f8fb" providerId="ADAL" clId="{4C830F57-30B3-481E-98AD-39489010C9B5}" dt="2019-10-17T16:56:39.648" v="31496" actId="20577"/>
          <ac:spMkLst>
            <pc:docMk/>
            <pc:sldMk cId="3518704868" sldId="307"/>
            <ac:spMk id="3" creationId="{59EFC8A6-DD7F-437C-A746-29BFC6DDD8D7}"/>
          </ac:spMkLst>
        </pc:spChg>
        <pc:spChg chg="del">
          <ac:chgData name="Guangpu Li" userId="a9ffafd1-861d-4b38-b633-c19304a1f8fb" providerId="ADAL" clId="{4C830F57-30B3-481E-98AD-39489010C9B5}" dt="2019-10-11T05:00:53.655" v="10621" actId="478"/>
          <ac:spMkLst>
            <pc:docMk/>
            <pc:sldMk cId="3518704868" sldId="307"/>
            <ac:spMk id="4" creationId="{01A11D35-EED4-49B6-9289-A8B71D92C04F}"/>
          </ac:spMkLst>
        </pc:spChg>
        <pc:spChg chg="add del mod">
          <ac:chgData name="Guangpu Li" userId="a9ffafd1-861d-4b38-b633-c19304a1f8fb" providerId="ADAL" clId="{4C830F57-30B3-481E-98AD-39489010C9B5}" dt="2019-10-17T01:03:50.650" v="27454" actId="478"/>
          <ac:spMkLst>
            <pc:docMk/>
            <pc:sldMk cId="3518704868" sldId="307"/>
            <ac:spMk id="6" creationId="{F1A3D52A-5892-4CC9-AF4C-1E72C358BFEE}"/>
          </ac:spMkLst>
        </pc:spChg>
        <pc:spChg chg="mod">
          <ac:chgData name="Guangpu Li" userId="a9ffafd1-861d-4b38-b633-c19304a1f8fb" providerId="ADAL" clId="{4C830F57-30B3-481E-98AD-39489010C9B5}" dt="2019-10-11T04:59:30.811" v="10599" actId="20577"/>
          <ac:spMkLst>
            <pc:docMk/>
            <pc:sldMk cId="3518704868" sldId="307"/>
            <ac:spMk id="7" creationId="{471F7729-2D67-42E8-97AE-3DDF9B56ABE2}"/>
          </ac:spMkLst>
        </pc:spChg>
        <pc:spChg chg="mod">
          <ac:chgData name="Guangpu Li" userId="a9ffafd1-861d-4b38-b633-c19304a1f8fb" providerId="ADAL" clId="{4C830F57-30B3-481E-98AD-39489010C9B5}" dt="2019-10-11T05:04:17.669" v="10843" actId="20577"/>
          <ac:spMkLst>
            <pc:docMk/>
            <pc:sldMk cId="3518704868" sldId="307"/>
            <ac:spMk id="13" creationId="{F923D34F-B840-46B0-9BF8-DA0833E5F21F}"/>
          </ac:spMkLst>
        </pc:spChg>
      </pc:sldChg>
      <pc:sldChg chg="modSp add del modNotesTx">
        <pc:chgData name="Guangpu Li" userId="a9ffafd1-861d-4b38-b633-c19304a1f8fb" providerId="ADAL" clId="{4C830F57-30B3-481E-98AD-39489010C9B5}" dt="2019-10-20T02:42:25.058" v="35050" actId="2696"/>
        <pc:sldMkLst>
          <pc:docMk/>
          <pc:sldMk cId="643007366" sldId="308"/>
        </pc:sldMkLst>
        <pc:spChg chg="mod">
          <ac:chgData name="Guangpu Li" userId="a9ffafd1-861d-4b38-b633-c19304a1f8fb" providerId="ADAL" clId="{4C830F57-30B3-481E-98AD-39489010C9B5}" dt="2019-10-11T05:05:08.822" v="10855" actId="207"/>
          <ac:spMkLst>
            <pc:docMk/>
            <pc:sldMk cId="643007366" sldId="308"/>
            <ac:spMk id="3" creationId="{EF24A8D3-15AB-4E65-8BA2-DF14B7EA8404}"/>
          </ac:spMkLst>
        </pc:spChg>
      </pc:sldChg>
      <pc:sldChg chg="addSp delSp modSp add del modAnim modNotesTx">
        <pc:chgData name="Guangpu Li" userId="a9ffafd1-861d-4b38-b633-c19304a1f8fb" providerId="ADAL" clId="{4C830F57-30B3-481E-98AD-39489010C9B5}" dt="2019-10-20T02:42:25.061" v="35051" actId="2696"/>
        <pc:sldMkLst>
          <pc:docMk/>
          <pc:sldMk cId="1281590476" sldId="309"/>
        </pc:sldMkLst>
        <pc:spChg chg="mod">
          <ac:chgData name="Guangpu Li" userId="a9ffafd1-861d-4b38-b633-c19304a1f8fb" providerId="ADAL" clId="{4C830F57-30B3-481E-98AD-39489010C9B5}" dt="2019-10-11T05:07:58.636" v="10889" actId="20577"/>
          <ac:spMkLst>
            <pc:docMk/>
            <pc:sldMk cId="1281590476" sldId="309"/>
            <ac:spMk id="3" creationId="{59EFC8A6-DD7F-437C-A746-29BFC6DDD8D7}"/>
          </ac:spMkLst>
        </pc:spChg>
        <pc:spChg chg="del mod">
          <ac:chgData name="Guangpu Li" userId="a9ffafd1-861d-4b38-b633-c19304a1f8fb" providerId="ADAL" clId="{4C830F57-30B3-481E-98AD-39489010C9B5}" dt="2019-10-11T05:09:46.154" v="11013"/>
          <ac:spMkLst>
            <pc:docMk/>
            <pc:sldMk cId="1281590476" sldId="309"/>
            <ac:spMk id="6" creationId="{F1A3D52A-5892-4CC9-AF4C-1E72C358BFEE}"/>
          </ac:spMkLst>
        </pc:spChg>
        <pc:spChg chg="mod">
          <ac:chgData name="Guangpu Li" userId="a9ffafd1-861d-4b38-b633-c19304a1f8fb" providerId="ADAL" clId="{4C830F57-30B3-481E-98AD-39489010C9B5}" dt="2019-10-11T05:05:31.541" v="10867" actId="20577"/>
          <ac:spMkLst>
            <pc:docMk/>
            <pc:sldMk cId="1281590476" sldId="309"/>
            <ac:spMk id="7" creationId="{471F7729-2D67-42E8-97AE-3DDF9B56ABE2}"/>
          </ac:spMkLst>
        </pc:spChg>
        <pc:spChg chg="add mod">
          <ac:chgData name="Guangpu Li" userId="a9ffafd1-861d-4b38-b633-c19304a1f8fb" providerId="ADAL" clId="{4C830F57-30B3-481E-98AD-39489010C9B5}" dt="2019-10-11T05:10:22.084" v="11016" actId="1076"/>
          <ac:spMkLst>
            <pc:docMk/>
            <pc:sldMk cId="1281590476" sldId="309"/>
            <ac:spMk id="8" creationId="{08E0D6F3-D28A-477E-900B-D0DE4C0DD01C}"/>
          </ac:spMkLst>
        </pc:spChg>
        <pc:spChg chg="add mod">
          <ac:chgData name="Guangpu Li" userId="a9ffafd1-861d-4b38-b633-c19304a1f8fb" providerId="ADAL" clId="{4C830F57-30B3-481E-98AD-39489010C9B5}" dt="2019-10-11T05:09:23.556" v="10982" actId="20577"/>
          <ac:spMkLst>
            <pc:docMk/>
            <pc:sldMk cId="1281590476" sldId="309"/>
            <ac:spMk id="9" creationId="{92316501-1A66-4738-8D52-1A6490EED72A}"/>
          </ac:spMkLst>
        </pc:spChg>
        <pc:spChg chg="add mod">
          <ac:chgData name="Guangpu Li" userId="a9ffafd1-861d-4b38-b633-c19304a1f8fb" providerId="ADAL" clId="{4C830F57-30B3-481E-98AD-39489010C9B5}" dt="2019-10-11T05:09:41.381" v="11011" actId="20577"/>
          <ac:spMkLst>
            <pc:docMk/>
            <pc:sldMk cId="1281590476" sldId="309"/>
            <ac:spMk id="10" creationId="{24522D61-7D13-4417-98A5-FBDD675B2431}"/>
          </ac:spMkLst>
        </pc:spChg>
        <pc:spChg chg="mod">
          <ac:chgData name="Guangpu Li" userId="a9ffafd1-861d-4b38-b633-c19304a1f8fb" providerId="ADAL" clId="{4C830F57-30B3-481E-98AD-39489010C9B5}" dt="2019-10-11T05:08:27.277" v="10927" actId="1076"/>
          <ac:spMkLst>
            <pc:docMk/>
            <pc:sldMk cId="1281590476" sldId="309"/>
            <ac:spMk id="13" creationId="{F923D34F-B840-46B0-9BF8-DA0833E5F21F}"/>
          </ac:spMkLst>
        </pc:spChg>
      </pc:sldChg>
      <pc:sldChg chg="addSp delSp modSp add del modAnim addCm modCm modNotesTx">
        <pc:chgData name="Guangpu Li" userId="a9ffafd1-861d-4b38-b633-c19304a1f8fb" providerId="ADAL" clId="{4C830F57-30B3-481E-98AD-39489010C9B5}" dt="2019-10-20T02:42:24.996" v="35034" actId="2696"/>
        <pc:sldMkLst>
          <pc:docMk/>
          <pc:sldMk cId="984415011" sldId="310"/>
        </pc:sldMkLst>
        <pc:spChg chg="mod">
          <ac:chgData name="Guangpu Li" userId="a9ffafd1-861d-4b38-b633-c19304a1f8fb" providerId="ADAL" clId="{4C830F57-30B3-481E-98AD-39489010C9B5}" dt="2019-10-17T17:30:13.300" v="31902" actId="1076"/>
          <ac:spMkLst>
            <pc:docMk/>
            <pc:sldMk cId="984415011" sldId="310"/>
            <ac:spMk id="3" creationId="{F6761CFB-F0BC-41BA-BE6C-3C0E18929AD2}"/>
          </ac:spMkLst>
        </pc:spChg>
        <pc:spChg chg="mod">
          <ac:chgData name="Guangpu Li" userId="a9ffafd1-861d-4b38-b633-c19304a1f8fb" providerId="ADAL" clId="{4C830F57-30B3-481E-98AD-39489010C9B5}" dt="2019-10-13T22:25:56.977" v="13512" actId="1076"/>
          <ac:spMkLst>
            <pc:docMk/>
            <pc:sldMk cId="984415011" sldId="310"/>
            <ac:spMk id="4" creationId="{BD1DC1EE-1818-4450-B528-4AC93C04E849}"/>
          </ac:spMkLst>
        </pc:spChg>
        <pc:spChg chg="mod">
          <ac:chgData name="Guangpu Li" userId="a9ffafd1-861d-4b38-b633-c19304a1f8fb" providerId="ADAL" clId="{4C830F57-30B3-481E-98AD-39489010C9B5}" dt="2019-10-13T22:25:56.977" v="13512" actId="1076"/>
          <ac:spMkLst>
            <pc:docMk/>
            <pc:sldMk cId="984415011" sldId="310"/>
            <ac:spMk id="5" creationId="{D22AE730-930A-454D-9126-3381155E489A}"/>
          </ac:spMkLst>
        </pc:spChg>
        <pc:spChg chg="mod">
          <ac:chgData name="Guangpu Li" userId="a9ffafd1-861d-4b38-b633-c19304a1f8fb" providerId="ADAL" clId="{4C830F57-30B3-481E-98AD-39489010C9B5}" dt="2019-10-13T22:25:56.977" v="13512" actId="1076"/>
          <ac:spMkLst>
            <pc:docMk/>
            <pc:sldMk cId="984415011" sldId="310"/>
            <ac:spMk id="8" creationId="{EA8EC841-21E0-4FCA-B7F9-EC7A0A705B14}"/>
          </ac:spMkLst>
        </pc:spChg>
        <pc:spChg chg="add del mod">
          <ac:chgData name="Guangpu Li" userId="a9ffafd1-861d-4b38-b633-c19304a1f8fb" providerId="ADAL" clId="{4C830F57-30B3-481E-98AD-39489010C9B5}" dt="2019-10-13T22:25:49.450" v="13510" actId="478"/>
          <ac:spMkLst>
            <pc:docMk/>
            <pc:sldMk cId="984415011" sldId="310"/>
            <ac:spMk id="10" creationId="{78E02AED-5B2A-43BF-86BB-4B1FB639CC5B}"/>
          </ac:spMkLst>
        </pc:spChg>
        <pc:spChg chg="del mod">
          <ac:chgData name="Guangpu Li" userId="a9ffafd1-861d-4b38-b633-c19304a1f8fb" providerId="ADAL" clId="{4C830F57-30B3-481E-98AD-39489010C9B5}" dt="2019-10-13T22:25:48.062" v="13509" actId="478"/>
          <ac:spMkLst>
            <pc:docMk/>
            <pc:sldMk cId="984415011" sldId="310"/>
            <ac:spMk id="11" creationId="{F6686C00-ABC4-40B3-9BE5-0CA01CC22FE2}"/>
          </ac:spMkLst>
        </pc:spChg>
        <pc:spChg chg="mod">
          <ac:chgData name="Guangpu Li" userId="a9ffafd1-861d-4b38-b633-c19304a1f8fb" providerId="ADAL" clId="{4C830F57-30B3-481E-98AD-39489010C9B5}" dt="2019-10-13T22:25:56.977" v="13512" actId="1076"/>
          <ac:spMkLst>
            <pc:docMk/>
            <pc:sldMk cId="984415011" sldId="310"/>
            <ac:spMk id="13" creationId="{450D391E-0178-49EE-AAC8-4EE875D49328}"/>
          </ac:spMkLst>
        </pc:spChg>
        <pc:spChg chg="mod">
          <ac:chgData name="Guangpu Li" userId="a9ffafd1-861d-4b38-b633-c19304a1f8fb" providerId="ADAL" clId="{4C830F57-30B3-481E-98AD-39489010C9B5}" dt="2019-10-13T22:25:56.977" v="13512" actId="1076"/>
          <ac:spMkLst>
            <pc:docMk/>
            <pc:sldMk cId="984415011" sldId="310"/>
            <ac:spMk id="14" creationId="{C7863F18-AF11-48E9-BD6E-E2060D0F2642}"/>
          </ac:spMkLst>
        </pc:spChg>
        <pc:spChg chg="mod">
          <ac:chgData name="Guangpu Li" userId="a9ffafd1-861d-4b38-b633-c19304a1f8fb" providerId="ADAL" clId="{4C830F57-30B3-481E-98AD-39489010C9B5}" dt="2019-10-13T22:25:56.977" v="13512" actId="1076"/>
          <ac:spMkLst>
            <pc:docMk/>
            <pc:sldMk cId="984415011" sldId="310"/>
            <ac:spMk id="15" creationId="{D0628E6D-D4B8-4CE5-9F85-46EEDEF3D74C}"/>
          </ac:spMkLst>
        </pc:spChg>
        <pc:picChg chg="mod">
          <ac:chgData name="Guangpu Li" userId="a9ffafd1-861d-4b38-b633-c19304a1f8fb" providerId="ADAL" clId="{4C830F57-30B3-481E-98AD-39489010C9B5}" dt="2019-10-13T01:17:33.654" v="11131" actId="1076"/>
          <ac:picMkLst>
            <pc:docMk/>
            <pc:sldMk cId="984415011" sldId="310"/>
            <ac:picMk id="12" creationId="{1ABA8220-5A19-4C51-9A2B-D046E8386FA6}"/>
          </ac:picMkLst>
        </pc:picChg>
        <pc:cxnChg chg="mod">
          <ac:chgData name="Guangpu Li" userId="a9ffafd1-861d-4b38-b633-c19304a1f8fb" providerId="ADAL" clId="{4C830F57-30B3-481E-98AD-39489010C9B5}" dt="2019-10-13T22:25:56.977" v="13512" actId="1076"/>
          <ac:cxnSpMkLst>
            <pc:docMk/>
            <pc:sldMk cId="984415011" sldId="310"/>
            <ac:cxnSpMk id="6" creationId="{C068B77B-4336-4B62-8FFD-E4D167B9B099}"/>
          </ac:cxnSpMkLst>
        </pc:cxnChg>
        <pc:cxnChg chg="mod">
          <ac:chgData name="Guangpu Li" userId="a9ffafd1-861d-4b38-b633-c19304a1f8fb" providerId="ADAL" clId="{4C830F57-30B3-481E-98AD-39489010C9B5}" dt="2019-10-13T22:25:56.977" v="13512" actId="1076"/>
          <ac:cxnSpMkLst>
            <pc:docMk/>
            <pc:sldMk cId="984415011" sldId="310"/>
            <ac:cxnSpMk id="7" creationId="{78954D13-8DF1-40CC-AA56-8283F43A5EA6}"/>
          </ac:cxnSpMkLst>
        </pc:cxnChg>
      </pc:sldChg>
      <pc:sldChg chg="addSp delSp modSp add del modAnim modNotesTx">
        <pc:chgData name="Guangpu Li" userId="a9ffafd1-861d-4b38-b633-c19304a1f8fb" providerId="ADAL" clId="{4C830F57-30B3-481E-98AD-39489010C9B5}" dt="2019-10-20T02:42:25" v="35035" actId="2696"/>
        <pc:sldMkLst>
          <pc:docMk/>
          <pc:sldMk cId="2739377426" sldId="311"/>
        </pc:sldMkLst>
        <pc:spChg chg="mod">
          <ac:chgData name="Guangpu Li" userId="a9ffafd1-861d-4b38-b633-c19304a1f8fb" providerId="ADAL" clId="{4C830F57-30B3-481E-98AD-39489010C9B5}" dt="2019-10-13T21:27:36.110" v="12867" actId="20577"/>
          <ac:spMkLst>
            <pc:docMk/>
            <pc:sldMk cId="2739377426" sldId="311"/>
            <ac:spMk id="2" creationId="{0DC64EB2-766D-41A7-8605-13001D9A1E78}"/>
          </ac:spMkLst>
        </pc:spChg>
        <pc:spChg chg="mod">
          <ac:chgData name="Guangpu Li" userId="a9ffafd1-861d-4b38-b633-c19304a1f8fb" providerId="ADAL" clId="{4C830F57-30B3-481E-98AD-39489010C9B5}" dt="2019-10-13T22:26:27.161" v="13517" actId="1076"/>
          <ac:spMkLst>
            <pc:docMk/>
            <pc:sldMk cId="2739377426" sldId="311"/>
            <ac:spMk id="4" creationId="{BD1DC1EE-1818-4450-B528-4AC93C04E849}"/>
          </ac:spMkLst>
        </pc:spChg>
        <pc:spChg chg="mod">
          <ac:chgData name="Guangpu Li" userId="a9ffafd1-861d-4b38-b633-c19304a1f8fb" providerId="ADAL" clId="{4C830F57-30B3-481E-98AD-39489010C9B5}" dt="2019-10-13T22:26:27.161" v="13517" actId="1076"/>
          <ac:spMkLst>
            <pc:docMk/>
            <pc:sldMk cId="2739377426" sldId="311"/>
            <ac:spMk id="5" creationId="{D22AE730-930A-454D-9126-3381155E489A}"/>
          </ac:spMkLst>
        </pc:spChg>
        <pc:spChg chg="mod">
          <ac:chgData name="Guangpu Li" userId="a9ffafd1-861d-4b38-b633-c19304a1f8fb" providerId="ADAL" clId="{4C830F57-30B3-481E-98AD-39489010C9B5}" dt="2019-10-13T22:26:27.161" v="13517" actId="1076"/>
          <ac:spMkLst>
            <pc:docMk/>
            <pc:sldMk cId="2739377426" sldId="311"/>
            <ac:spMk id="8" creationId="{EA8EC841-21E0-4FCA-B7F9-EC7A0A705B14}"/>
          </ac:spMkLst>
        </pc:spChg>
        <pc:spChg chg="add del mod">
          <ac:chgData name="Guangpu Li" userId="a9ffafd1-861d-4b38-b633-c19304a1f8fb" providerId="ADAL" clId="{4C830F57-30B3-481E-98AD-39489010C9B5}" dt="2019-10-13T21:28:11.245" v="12869" actId="478"/>
          <ac:spMkLst>
            <pc:docMk/>
            <pc:sldMk cId="2739377426" sldId="311"/>
            <ac:spMk id="9" creationId="{B0148068-46A9-4E45-8006-EF1E576B70BD}"/>
          </ac:spMkLst>
        </pc:spChg>
        <pc:spChg chg="del">
          <ac:chgData name="Guangpu Li" userId="a9ffafd1-861d-4b38-b633-c19304a1f8fb" providerId="ADAL" clId="{4C830F57-30B3-481E-98AD-39489010C9B5}" dt="2019-10-13T21:28:07.461" v="12868" actId="478"/>
          <ac:spMkLst>
            <pc:docMk/>
            <pc:sldMk cId="2739377426" sldId="311"/>
            <ac:spMk id="11" creationId="{F6686C00-ABC4-40B3-9BE5-0CA01CC22FE2}"/>
          </ac:spMkLst>
        </pc:spChg>
        <pc:spChg chg="mod">
          <ac:chgData name="Guangpu Li" userId="a9ffafd1-861d-4b38-b633-c19304a1f8fb" providerId="ADAL" clId="{4C830F57-30B3-481E-98AD-39489010C9B5}" dt="2019-10-13T22:26:27.161" v="13517" actId="1076"/>
          <ac:spMkLst>
            <pc:docMk/>
            <pc:sldMk cId="2739377426" sldId="311"/>
            <ac:spMk id="12" creationId="{378AD672-A199-4220-BEC8-F3FD11621CC5}"/>
          </ac:spMkLst>
        </pc:spChg>
        <pc:spChg chg="mod">
          <ac:chgData name="Guangpu Li" userId="a9ffafd1-861d-4b38-b633-c19304a1f8fb" providerId="ADAL" clId="{4C830F57-30B3-481E-98AD-39489010C9B5}" dt="2019-10-13T22:26:27.161" v="13517" actId="1076"/>
          <ac:spMkLst>
            <pc:docMk/>
            <pc:sldMk cId="2739377426" sldId="311"/>
            <ac:spMk id="13" creationId="{450D391E-0178-49EE-AAC8-4EE875D49328}"/>
          </ac:spMkLst>
        </pc:spChg>
        <pc:spChg chg="mod">
          <ac:chgData name="Guangpu Li" userId="a9ffafd1-861d-4b38-b633-c19304a1f8fb" providerId="ADAL" clId="{4C830F57-30B3-481E-98AD-39489010C9B5}" dt="2019-10-13T22:26:27.161" v="13517" actId="1076"/>
          <ac:spMkLst>
            <pc:docMk/>
            <pc:sldMk cId="2739377426" sldId="311"/>
            <ac:spMk id="14" creationId="{C7863F18-AF11-48E9-BD6E-E2060D0F2642}"/>
          </ac:spMkLst>
        </pc:spChg>
        <pc:spChg chg="mod">
          <ac:chgData name="Guangpu Li" userId="a9ffafd1-861d-4b38-b633-c19304a1f8fb" providerId="ADAL" clId="{4C830F57-30B3-481E-98AD-39489010C9B5}" dt="2019-10-13T22:26:27.161" v="13517" actId="1076"/>
          <ac:spMkLst>
            <pc:docMk/>
            <pc:sldMk cId="2739377426" sldId="311"/>
            <ac:spMk id="15" creationId="{D0628E6D-D4B8-4CE5-9F85-46EEDEF3D74C}"/>
          </ac:spMkLst>
        </pc:spChg>
        <pc:spChg chg="add del mod">
          <ac:chgData name="Guangpu Li" userId="a9ffafd1-861d-4b38-b633-c19304a1f8fb" providerId="ADAL" clId="{4C830F57-30B3-481E-98AD-39489010C9B5}" dt="2019-10-13T22:26:17.265" v="13516" actId="478"/>
          <ac:spMkLst>
            <pc:docMk/>
            <pc:sldMk cId="2739377426" sldId="311"/>
            <ac:spMk id="16" creationId="{A5E5EC32-6083-4DDC-BE56-7F8CF6DD6C35}"/>
          </ac:spMkLst>
        </pc:spChg>
        <pc:spChg chg="mod">
          <ac:chgData name="Guangpu Li" userId="a9ffafd1-861d-4b38-b633-c19304a1f8fb" providerId="ADAL" clId="{4C830F57-30B3-481E-98AD-39489010C9B5}" dt="2019-10-13T22:26:27.161" v="13517" actId="1076"/>
          <ac:spMkLst>
            <pc:docMk/>
            <pc:sldMk cId="2739377426" sldId="311"/>
            <ac:spMk id="17" creationId="{79E583DA-4912-4F15-BCEB-EB838F112963}"/>
          </ac:spMkLst>
        </pc:spChg>
        <pc:spChg chg="del">
          <ac:chgData name="Guangpu Li" userId="a9ffafd1-861d-4b38-b633-c19304a1f8fb" providerId="ADAL" clId="{4C830F57-30B3-481E-98AD-39489010C9B5}" dt="2019-10-13T21:28:14.022" v="12870" actId="478"/>
          <ac:spMkLst>
            <pc:docMk/>
            <pc:sldMk cId="2739377426" sldId="311"/>
            <ac:spMk id="18" creationId="{1D4F2C3D-7897-4DC4-949B-5B1D6C5D5699}"/>
          </ac:spMkLst>
        </pc:spChg>
        <pc:spChg chg="mod">
          <ac:chgData name="Guangpu Li" userId="a9ffafd1-861d-4b38-b633-c19304a1f8fb" providerId="ADAL" clId="{4C830F57-30B3-481E-98AD-39489010C9B5}" dt="2019-10-13T22:26:27.161" v="13517" actId="1076"/>
          <ac:spMkLst>
            <pc:docMk/>
            <pc:sldMk cId="2739377426" sldId="311"/>
            <ac:spMk id="20" creationId="{0FDA57D0-6E0D-468A-82D0-20603DA8F260}"/>
          </ac:spMkLst>
        </pc:spChg>
        <pc:spChg chg="add del ord">
          <ac:chgData name="Guangpu Li" userId="a9ffafd1-861d-4b38-b633-c19304a1f8fb" providerId="ADAL" clId="{4C830F57-30B3-481E-98AD-39489010C9B5}" dt="2019-10-13T22:26:15.933" v="13515" actId="478"/>
          <ac:spMkLst>
            <pc:docMk/>
            <pc:sldMk cId="2739377426" sldId="311"/>
            <ac:spMk id="21" creationId="{5B8CE967-F784-484B-9DF9-D6DD5F729C2A}"/>
          </ac:spMkLst>
        </pc:spChg>
        <pc:spChg chg="add del">
          <ac:chgData name="Guangpu Li" userId="a9ffafd1-861d-4b38-b633-c19304a1f8fb" providerId="ADAL" clId="{4C830F57-30B3-481E-98AD-39489010C9B5}" dt="2019-10-13T22:26:14.697" v="13514" actId="478"/>
          <ac:spMkLst>
            <pc:docMk/>
            <pc:sldMk cId="2739377426" sldId="311"/>
            <ac:spMk id="22" creationId="{12896BCF-88A6-459B-B617-29EC9A96B7E4}"/>
          </ac:spMkLst>
        </pc:spChg>
        <pc:spChg chg="add mod">
          <ac:chgData name="Guangpu Li" userId="a9ffafd1-861d-4b38-b633-c19304a1f8fb" providerId="ADAL" clId="{4C830F57-30B3-481E-98AD-39489010C9B5}" dt="2019-10-18T18:46:40.262" v="32118" actId="1076"/>
          <ac:spMkLst>
            <pc:docMk/>
            <pc:sldMk cId="2739377426" sldId="311"/>
            <ac:spMk id="24" creationId="{8B243174-E020-47B6-9692-D1B0A962E149}"/>
          </ac:spMkLst>
        </pc:spChg>
        <pc:picChg chg="add">
          <ac:chgData name="Guangpu Li" userId="a9ffafd1-861d-4b38-b633-c19304a1f8fb" providerId="ADAL" clId="{4C830F57-30B3-481E-98AD-39489010C9B5}" dt="2019-10-13T01:17:38.669" v="11132"/>
          <ac:picMkLst>
            <pc:docMk/>
            <pc:sldMk cId="2739377426" sldId="311"/>
            <ac:picMk id="19" creationId="{35C1E1B9-6E9E-4169-BC8F-640E33B9B74A}"/>
          </ac:picMkLst>
        </pc:picChg>
        <pc:picChg chg="mod">
          <ac:chgData name="Guangpu Li" userId="a9ffafd1-861d-4b38-b633-c19304a1f8fb" providerId="ADAL" clId="{4C830F57-30B3-481E-98AD-39489010C9B5}" dt="2019-10-13T22:26:27.161" v="13517" actId="1076"/>
          <ac:picMkLst>
            <pc:docMk/>
            <pc:sldMk cId="2739377426" sldId="311"/>
            <ac:picMk id="23" creationId="{F1D778F8-9B6C-4DB1-9091-DE6F2795394C}"/>
          </ac:picMkLst>
        </pc:picChg>
        <pc:cxnChg chg="mod">
          <ac:chgData name="Guangpu Li" userId="a9ffafd1-861d-4b38-b633-c19304a1f8fb" providerId="ADAL" clId="{4C830F57-30B3-481E-98AD-39489010C9B5}" dt="2019-10-13T22:26:27.161" v="13517" actId="1076"/>
          <ac:cxnSpMkLst>
            <pc:docMk/>
            <pc:sldMk cId="2739377426" sldId="311"/>
            <ac:cxnSpMk id="6" creationId="{C068B77B-4336-4B62-8FFD-E4D167B9B099}"/>
          </ac:cxnSpMkLst>
        </pc:cxnChg>
        <pc:cxnChg chg="mod">
          <ac:chgData name="Guangpu Li" userId="a9ffafd1-861d-4b38-b633-c19304a1f8fb" providerId="ADAL" clId="{4C830F57-30B3-481E-98AD-39489010C9B5}" dt="2019-10-14T20:14:52.578" v="14338" actId="14100"/>
          <ac:cxnSpMkLst>
            <pc:docMk/>
            <pc:sldMk cId="2739377426" sldId="311"/>
            <ac:cxnSpMk id="7" creationId="{78954D13-8DF1-40CC-AA56-8283F43A5EA6}"/>
          </ac:cxnSpMkLst>
        </pc:cxnChg>
      </pc:sldChg>
      <pc:sldChg chg="add del ord">
        <pc:chgData name="Guangpu Li" userId="a9ffafd1-861d-4b38-b633-c19304a1f8fb" providerId="ADAL" clId="{4C830F57-30B3-481E-98AD-39489010C9B5}" dt="2019-10-13T22:25:16.155" v="13507" actId="2696"/>
        <pc:sldMkLst>
          <pc:docMk/>
          <pc:sldMk cId="316354806" sldId="312"/>
        </pc:sldMkLst>
      </pc:sldChg>
      <pc:sldChg chg="addSp delSp modSp add del delAnim modAnim addCm modCm modNotesTx">
        <pc:chgData name="Guangpu Li" userId="a9ffafd1-861d-4b38-b633-c19304a1f8fb" providerId="ADAL" clId="{4C830F57-30B3-481E-98AD-39489010C9B5}" dt="2019-10-20T02:42:25.009" v="35037" actId="2696"/>
        <pc:sldMkLst>
          <pc:docMk/>
          <pc:sldMk cId="3603419586" sldId="313"/>
        </pc:sldMkLst>
        <pc:spChg chg="del mod">
          <ac:chgData name="Guangpu Li" userId="a9ffafd1-861d-4b38-b633-c19304a1f8fb" providerId="ADAL" clId="{4C830F57-30B3-481E-98AD-39489010C9B5}" dt="2019-10-13T01:21:10.893" v="11186" actId="478"/>
          <ac:spMkLst>
            <pc:docMk/>
            <pc:sldMk cId="3603419586" sldId="313"/>
            <ac:spMk id="2" creationId="{3F41896D-0A87-48CB-95FD-C07713AF680C}"/>
          </ac:spMkLst>
        </pc:spChg>
        <pc:spChg chg="del mod">
          <ac:chgData name="Guangpu Li" userId="a9ffafd1-861d-4b38-b633-c19304a1f8fb" providerId="ADAL" clId="{4C830F57-30B3-481E-98AD-39489010C9B5}" dt="2019-10-13T21:42:06.568" v="12952" actId="478"/>
          <ac:spMkLst>
            <pc:docMk/>
            <pc:sldMk cId="3603419586" sldId="313"/>
            <ac:spMk id="5" creationId="{6E4F708B-9FFE-4666-AD69-A7B1C9ACB4C4}"/>
          </ac:spMkLst>
        </pc:spChg>
        <pc:spChg chg="del mod">
          <ac:chgData name="Guangpu Li" userId="a9ffafd1-861d-4b38-b633-c19304a1f8fb" providerId="ADAL" clId="{4C830F57-30B3-481E-98AD-39489010C9B5}" dt="2019-10-13T21:42:06.568" v="12952" actId="478"/>
          <ac:spMkLst>
            <pc:docMk/>
            <pc:sldMk cId="3603419586" sldId="313"/>
            <ac:spMk id="6" creationId="{5DF7A4DA-5F32-4183-9E81-BC50C3509417}"/>
          </ac:spMkLst>
        </pc:spChg>
        <pc:spChg chg="del mod">
          <ac:chgData name="Guangpu Li" userId="a9ffafd1-861d-4b38-b633-c19304a1f8fb" providerId="ADAL" clId="{4C830F57-30B3-481E-98AD-39489010C9B5}" dt="2019-10-13T21:42:06.568" v="12952" actId="478"/>
          <ac:spMkLst>
            <pc:docMk/>
            <pc:sldMk cId="3603419586" sldId="313"/>
            <ac:spMk id="7" creationId="{E1BCCA65-A271-430F-8842-30417A2552AA}"/>
          </ac:spMkLst>
        </pc:spChg>
        <pc:spChg chg="del mod">
          <ac:chgData name="Guangpu Li" userId="a9ffafd1-861d-4b38-b633-c19304a1f8fb" providerId="ADAL" clId="{4C830F57-30B3-481E-98AD-39489010C9B5}" dt="2019-10-13T21:42:06.568" v="12952" actId="478"/>
          <ac:spMkLst>
            <pc:docMk/>
            <pc:sldMk cId="3603419586" sldId="313"/>
            <ac:spMk id="9" creationId="{5AEC270E-0BAD-47D6-99AA-90AC2E2DCFEC}"/>
          </ac:spMkLst>
        </pc:spChg>
        <pc:spChg chg="del mod">
          <ac:chgData name="Guangpu Li" userId="a9ffafd1-861d-4b38-b633-c19304a1f8fb" providerId="ADAL" clId="{4C830F57-30B3-481E-98AD-39489010C9B5}" dt="2019-10-13T21:42:06.568" v="12952" actId="478"/>
          <ac:spMkLst>
            <pc:docMk/>
            <pc:sldMk cId="3603419586" sldId="313"/>
            <ac:spMk id="10" creationId="{6FBAA354-AEE9-4D99-ABC1-11E90313B5FA}"/>
          </ac:spMkLst>
        </pc:spChg>
        <pc:spChg chg="del mod">
          <ac:chgData name="Guangpu Li" userId="a9ffafd1-861d-4b38-b633-c19304a1f8fb" providerId="ADAL" clId="{4C830F57-30B3-481E-98AD-39489010C9B5}" dt="2019-10-13T21:42:06.568" v="12952" actId="478"/>
          <ac:spMkLst>
            <pc:docMk/>
            <pc:sldMk cId="3603419586" sldId="313"/>
            <ac:spMk id="11" creationId="{8AD096F7-1825-4D3D-A9CD-FE00710E105D}"/>
          </ac:spMkLst>
        </pc:spChg>
        <pc:spChg chg="del mod">
          <ac:chgData name="Guangpu Li" userId="a9ffafd1-861d-4b38-b633-c19304a1f8fb" providerId="ADAL" clId="{4C830F57-30B3-481E-98AD-39489010C9B5}" dt="2019-10-13T21:42:06.568" v="12952" actId="478"/>
          <ac:spMkLst>
            <pc:docMk/>
            <pc:sldMk cId="3603419586" sldId="313"/>
            <ac:spMk id="12" creationId="{07261956-12E2-42FA-8DB4-348BFDFFF408}"/>
          </ac:spMkLst>
        </pc:spChg>
        <pc:spChg chg="del mod">
          <ac:chgData name="Guangpu Li" userId="a9ffafd1-861d-4b38-b633-c19304a1f8fb" providerId="ADAL" clId="{4C830F57-30B3-481E-98AD-39489010C9B5}" dt="2019-10-13T21:42:06.568" v="12952" actId="478"/>
          <ac:spMkLst>
            <pc:docMk/>
            <pc:sldMk cId="3603419586" sldId="313"/>
            <ac:spMk id="13" creationId="{2B5B20E0-4D75-4511-96C0-82441FDDDD91}"/>
          </ac:spMkLst>
        </pc:spChg>
        <pc:spChg chg="add mod">
          <ac:chgData name="Guangpu Li" userId="a9ffafd1-861d-4b38-b633-c19304a1f8fb" providerId="ADAL" clId="{4C830F57-30B3-481E-98AD-39489010C9B5}" dt="2019-10-13T01:21:14.983" v="11187" actId="2711"/>
          <ac:spMkLst>
            <pc:docMk/>
            <pc:sldMk cId="3603419586" sldId="313"/>
            <ac:spMk id="19" creationId="{34FE254A-F76A-4675-A35D-1DF786F05F07}"/>
          </ac:spMkLst>
        </pc:spChg>
        <pc:spChg chg="add">
          <ac:chgData name="Guangpu Li" userId="a9ffafd1-861d-4b38-b633-c19304a1f8fb" providerId="ADAL" clId="{4C830F57-30B3-481E-98AD-39489010C9B5}" dt="2019-10-13T21:42:16.200" v="12953"/>
          <ac:spMkLst>
            <pc:docMk/>
            <pc:sldMk cId="3603419586" sldId="313"/>
            <ac:spMk id="21" creationId="{7BECDA9E-4131-4DA2-9D70-77A977F316F7}"/>
          </ac:spMkLst>
        </pc:spChg>
        <pc:spChg chg="add">
          <ac:chgData name="Guangpu Li" userId="a9ffafd1-861d-4b38-b633-c19304a1f8fb" providerId="ADAL" clId="{4C830F57-30B3-481E-98AD-39489010C9B5}" dt="2019-10-13T21:42:16.200" v="12953"/>
          <ac:spMkLst>
            <pc:docMk/>
            <pc:sldMk cId="3603419586" sldId="313"/>
            <ac:spMk id="22" creationId="{DEC8D6DE-0D5E-4BE1-85A2-578A3F3D84E0}"/>
          </ac:spMkLst>
        </pc:spChg>
        <pc:spChg chg="add">
          <ac:chgData name="Guangpu Li" userId="a9ffafd1-861d-4b38-b633-c19304a1f8fb" providerId="ADAL" clId="{4C830F57-30B3-481E-98AD-39489010C9B5}" dt="2019-10-13T21:42:16.200" v="12953"/>
          <ac:spMkLst>
            <pc:docMk/>
            <pc:sldMk cId="3603419586" sldId="313"/>
            <ac:spMk id="23" creationId="{0176A0E8-0C0D-4C5C-98F6-661B62491F67}"/>
          </ac:spMkLst>
        </pc:spChg>
        <pc:spChg chg="add">
          <ac:chgData name="Guangpu Li" userId="a9ffafd1-861d-4b38-b633-c19304a1f8fb" providerId="ADAL" clId="{4C830F57-30B3-481E-98AD-39489010C9B5}" dt="2019-10-13T21:42:16.200" v="12953"/>
          <ac:spMkLst>
            <pc:docMk/>
            <pc:sldMk cId="3603419586" sldId="313"/>
            <ac:spMk id="24" creationId="{2BBC40DD-3F4E-40E1-AB8B-5F14D029EFF6}"/>
          </ac:spMkLst>
        </pc:spChg>
        <pc:spChg chg="add mod">
          <ac:chgData name="Guangpu Li" userId="a9ffafd1-861d-4b38-b633-c19304a1f8fb" providerId="ADAL" clId="{4C830F57-30B3-481E-98AD-39489010C9B5}" dt="2019-10-16T18:25:27.872" v="20685" actId="20577"/>
          <ac:spMkLst>
            <pc:docMk/>
            <pc:sldMk cId="3603419586" sldId="313"/>
            <ac:spMk id="25" creationId="{187C1EBF-4BEC-4344-A3D5-8499C7930C7A}"/>
          </ac:spMkLst>
        </pc:spChg>
        <pc:spChg chg="add">
          <ac:chgData name="Guangpu Li" userId="a9ffafd1-861d-4b38-b633-c19304a1f8fb" providerId="ADAL" clId="{4C830F57-30B3-481E-98AD-39489010C9B5}" dt="2019-10-13T21:42:16.200" v="12953"/>
          <ac:spMkLst>
            <pc:docMk/>
            <pc:sldMk cId="3603419586" sldId="313"/>
            <ac:spMk id="26" creationId="{97A42106-B743-46AB-B869-E2D4D13B4EF9}"/>
          </ac:spMkLst>
        </pc:spChg>
        <pc:spChg chg="add">
          <ac:chgData name="Guangpu Li" userId="a9ffafd1-861d-4b38-b633-c19304a1f8fb" providerId="ADAL" clId="{4C830F57-30B3-481E-98AD-39489010C9B5}" dt="2019-10-13T21:42:16.200" v="12953"/>
          <ac:spMkLst>
            <pc:docMk/>
            <pc:sldMk cId="3603419586" sldId="313"/>
            <ac:spMk id="27" creationId="{FBF6DCE3-462A-4C51-A76A-FB3A074EB189}"/>
          </ac:spMkLst>
        </pc:spChg>
        <pc:spChg chg="add">
          <ac:chgData name="Guangpu Li" userId="a9ffafd1-861d-4b38-b633-c19304a1f8fb" providerId="ADAL" clId="{4C830F57-30B3-481E-98AD-39489010C9B5}" dt="2019-10-13T21:42:16.200" v="12953"/>
          <ac:spMkLst>
            <pc:docMk/>
            <pc:sldMk cId="3603419586" sldId="313"/>
            <ac:spMk id="28" creationId="{2CA4EA50-1312-4D37-818C-99F7E8ED98D7}"/>
          </ac:spMkLst>
        </pc:spChg>
        <pc:spChg chg="add del">
          <ac:chgData name="Guangpu Li" userId="a9ffafd1-861d-4b38-b633-c19304a1f8fb" providerId="ADAL" clId="{4C830F57-30B3-481E-98AD-39489010C9B5}" dt="2019-10-13T21:42:19.279" v="12954" actId="478"/>
          <ac:spMkLst>
            <pc:docMk/>
            <pc:sldMk cId="3603419586" sldId="313"/>
            <ac:spMk id="30" creationId="{B5419A58-D040-4554-AB86-FC430DC69508}"/>
          </ac:spMkLst>
        </pc:spChg>
        <pc:grpChg chg="mod">
          <ac:chgData name="Guangpu Li" userId="a9ffafd1-861d-4b38-b633-c19304a1f8fb" providerId="ADAL" clId="{4C830F57-30B3-481E-98AD-39489010C9B5}" dt="2019-10-13T21:41:20.319" v="12941" actId="14100"/>
          <ac:grpSpMkLst>
            <pc:docMk/>
            <pc:sldMk cId="3603419586" sldId="313"/>
            <ac:grpSpMk id="14" creationId="{1F847AFF-90B7-47A7-8D96-40AE72039104}"/>
          </ac:grpSpMkLst>
        </pc:grpChg>
        <pc:picChg chg="mod">
          <ac:chgData name="Guangpu Li" userId="a9ffafd1-861d-4b38-b633-c19304a1f8fb" providerId="ADAL" clId="{4C830F57-30B3-481E-98AD-39489010C9B5}" dt="2019-10-13T21:41:07.427" v="12939" actId="1076"/>
          <ac:picMkLst>
            <pc:docMk/>
            <pc:sldMk cId="3603419586" sldId="313"/>
            <ac:picMk id="18" creationId="{81ECFC1A-6D7F-4E6E-A9E6-C83AB8593C1D}"/>
          </ac:picMkLst>
        </pc:picChg>
        <pc:cxnChg chg="del mod">
          <ac:chgData name="Guangpu Li" userId="a9ffafd1-861d-4b38-b633-c19304a1f8fb" providerId="ADAL" clId="{4C830F57-30B3-481E-98AD-39489010C9B5}" dt="2019-10-13T21:42:06.568" v="12952" actId="478"/>
          <ac:cxnSpMkLst>
            <pc:docMk/>
            <pc:sldMk cId="3603419586" sldId="313"/>
            <ac:cxnSpMk id="4" creationId="{9E857B15-4BA5-48BC-8958-1BD3B1BBB6C1}"/>
          </ac:cxnSpMkLst>
        </pc:cxnChg>
        <pc:cxnChg chg="add">
          <ac:chgData name="Guangpu Li" userId="a9ffafd1-861d-4b38-b633-c19304a1f8fb" providerId="ADAL" clId="{4C830F57-30B3-481E-98AD-39489010C9B5}" dt="2019-10-13T21:42:16.200" v="12953"/>
          <ac:cxnSpMkLst>
            <pc:docMk/>
            <pc:sldMk cId="3603419586" sldId="313"/>
            <ac:cxnSpMk id="20" creationId="{795C6E72-696E-41C6-8433-686186350FD6}"/>
          </ac:cxnSpMkLst>
        </pc:cxnChg>
        <pc:cxnChg chg="add del">
          <ac:chgData name="Guangpu Li" userId="a9ffafd1-861d-4b38-b633-c19304a1f8fb" providerId="ADAL" clId="{4C830F57-30B3-481E-98AD-39489010C9B5}" dt="2019-10-13T21:42:20.063" v="12955" actId="478"/>
          <ac:cxnSpMkLst>
            <pc:docMk/>
            <pc:sldMk cId="3603419586" sldId="313"/>
            <ac:cxnSpMk id="29" creationId="{1D771339-505D-4895-8240-CC01220C783F}"/>
          </ac:cxnSpMkLst>
        </pc:cxnChg>
      </pc:sldChg>
      <pc:sldChg chg="addSp delSp modSp add del modAnim modNotesTx">
        <pc:chgData name="Guangpu Li" userId="a9ffafd1-861d-4b38-b633-c19304a1f8fb" providerId="ADAL" clId="{4C830F57-30B3-481E-98AD-39489010C9B5}" dt="2019-10-20T02:42:25.014" v="35038" actId="2696"/>
        <pc:sldMkLst>
          <pc:docMk/>
          <pc:sldMk cId="1177377384" sldId="314"/>
        </pc:sldMkLst>
        <pc:spChg chg="del">
          <ac:chgData name="Guangpu Li" userId="a9ffafd1-861d-4b38-b633-c19304a1f8fb" providerId="ADAL" clId="{4C830F57-30B3-481E-98AD-39489010C9B5}" dt="2019-10-13T01:21:49.702" v="11188" actId="478"/>
          <ac:spMkLst>
            <pc:docMk/>
            <pc:sldMk cId="1177377384" sldId="314"/>
            <ac:spMk id="2" creationId="{3F41896D-0A87-48CB-95FD-C07713AF680C}"/>
          </ac:spMkLst>
        </pc:spChg>
        <pc:spChg chg="mod">
          <ac:chgData name="Guangpu Li" userId="a9ffafd1-861d-4b38-b633-c19304a1f8fb" providerId="ADAL" clId="{4C830F57-30B3-481E-98AD-39489010C9B5}" dt="2019-10-13T21:31:27.598" v="12885" actId="1076"/>
          <ac:spMkLst>
            <pc:docMk/>
            <pc:sldMk cId="1177377384" sldId="314"/>
            <ac:spMk id="5" creationId="{6E4F708B-9FFE-4666-AD69-A7B1C9ACB4C4}"/>
          </ac:spMkLst>
        </pc:spChg>
        <pc:spChg chg="mod">
          <ac:chgData name="Guangpu Li" userId="a9ffafd1-861d-4b38-b633-c19304a1f8fb" providerId="ADAL" clId="{4C830F57-30B3-481E-98AD-39489010C9B5}" dt="2019-10-13T21:31:27.598" v="12885" actId="1076"/>
          <ac:spMkLst>
            <pc:docMk/>
            <pc:sldMk cId="1177377384" sldId="314"/>
            <ac:spMk id="6" creationId="{5DF7A4DA-5F32-4183-9E81-BC50C3509417}"/>
          </ac:spMkLst>
        </pc:spChg>
        <pc:spChg chg="mod">
          <ac:chgData name="Guangpu Li" userId="a9ffafd1-861d-4b38-b633-c19304a1f8fb" providerId="ADAL" clId="{4C830F57-30B3-481E-98AD-39489010C9B5}" dt="2019-10-13T01:23:07.139" v="11203" actId="1076"/>
          <ac:spMkLst>
            <pc:docMk/>
            <pc:sldMk cId="1177377384" sldId="314"/>
            <ac:spMk id="7" creationId="{E1BCCA65-A271-430F-8842-30417A2552AA}"/>
          </ac:spMkLst>
        </pc:spChg>
        <pc:spChg chg="add del mod">
          <ac:chgData name="Guangpu Li" userId="a9ffafd1-861d-4b38-b633-c19304a1f8fb" providerId="ADAL" clId="{4C830F57-30B3-481E-98AD-39489010C9B5}" dt="2019-10-13T01:21:52.069" v="11189" actId="478"/>
          <ac:spMkLst>
            <pc:docMk/>
            <pc:sldMk cId="1177377384" sldId="314"/>
            <ac:spMk id="8" creationId="{470284CF-DBE8-4AED-A33A-A89CED24BC04}"/>
          </ac:spMkLst>
        </pc:spChg>
        <pc:spChg chg="mod">
          <ac:chgData name="Guangpu Li" userId="a9ffafd1-861d-4b38-b633-c19304a1f8fb" providerId="ADAL" clId="{4C830F57-30B3-481E-98AD-39489010C9B5}" dt="2019-10-13T01:23:07.139" v="11203" actId="1076"/>
          <ac:spMkLst>
            <pc:docMk/>
            <pc:sldMk cId="1177377384" sldId="314"/>
            <ac:spMk id="9" creationId="{5AEC270E-0BAD-47D6-99AA-90AC2E2DCFEC}"/>
          </ac:spMkLst>
        </pc:spChg>
        <pc:spChg chg="mod">
          <ac:chgData name="Guangpu Li" userId="a9ffafd1-861d-4b38-b633-c19304a1f8fb" providerId="ADAL" clId="{4C830F57-30B3-481E-98AD-39489010C9B5}" dt="2019-10-13T21:31:27.598" v="12885" actId="1076"/>
          <ac:spMkLst>
            <pc:docMk/>
            <pc:sldMk cId="1177377384" sldId="314"/>
            <ac:spMk id="10" creationId="{6FBAA354-AEE9-4D99-ABC1-11E90313B5FA}"/>
          </ac:spMkLst>
        </pc:spChg>
        <pc:spChg chg="mod">
          <ac:chgData name="Guangpu Li" userId="a9ffafd1-861d-4b38-b633-c19304a1f8fb" providerId="ADAL" clId="{4C830F57-30B3-481E-98AD-39489010C9B5}" dt="2019-10-13T01:23:07.139" v="11203" actId="1076"/>
          <ac:spMkLst>
            <pc:docMk/>
            <pc:sldMk cId="1177377384" sldId="314"/>
            <ac:spMk id="11" creationId="{8AD096F7-1825-4D3D-A9CD-FE00710E105D}"/>
          </ac:spMkLst>
        </pc:spChg>
        <pc:spChg chg="mod">
          <ac:chgData name="Guangpu Li" userId="a9ffafd1-861d-4b38-b633-c19304a1f8fb" providerId="ADAL" clId="{4C830F57-30B3-481E-98AD-39489010C9B5}" dt="2019-10-13T01:23:07.139" v="11203" actId="1076"/>
          <ac:spMkLst>
            <pc:docMk/>
            <pc:sldMk cId="1177377384" sldId="314"/>
            <ac:spMk id="12" creationId="{07261956-12E2-42FA-8DB4-348BFDFFF408}"/>
          </ac:spMkLst>
        </pc:spChg>
        <pc:spChg chg="mod">
          <ac:chgData name="Guangpu Li" userId="a9ffafd1-861d-4b38-b633-c19304a1f8fb" providerId="ADAL" clId="{4C830F57-30B3-481E-98AD-39489010C9B5}" dt="2019-10-13T01:23:07.139" v="11203" actId="1076"/>
          <ac:spMkLst>
            <pc:docMk/>
            <pc:sldMk cId="1177377384" sldId="314"/>
            <ac:spMk id="13" creationId="{2B5B20E0-4D75-4511-96C0-82441FDDDD91}"/>
          </ac:spMkLst>
        </pc:spChg>
        <pc:spChg chg="mod">
          <ac:chgData name="Guangpu Li" userId="a9ffafd1-861d-4b38-b633-c19304a1f8fb" providerId="ADAL" clId="{4C830F57-30B3-481E-98AD-39489010C9B5}" dt="2019-10-13T01:23:07.139" v="11203" actId="1076"/>
          <ac:spMkLst>
            <pc:docMk/>
            <pc:sldMk cId="1177377384" sldId="314"/>
            <ac:spMk id="15" creationId="{BCF35096-D46F-422B-AF20-90DA3564EFDB}"/>
          </ac:spMkLst>
        </pc:spChg>
        <pc:spChg chg="add">
          <ac:chgData name="Guangpu Li" userId="a9ffafd1-861d-4b38-b633-c19304a1f8fb" providerId="ADAL" clId="{4C830F57-30B3-481E-98AD-39489010C9B5}" dt="2019-10-13T01:21:53.027" v="11190"/>
          <ac:spMkLst>
            <pc:docMk/>
            <pc:sldMk cId="1177377384" sldId="314"/>
            <ac:spMk id="20" creationId="{11D484FA-FAF3-4320-9D26-D71892DDF7D9}"/>
          </ac:spMkLst>
        </pc:spChg>
        <pc:grpChg chg="del mod">
          <ac:chgData name="Guangpu Li" userId="a9ffafd1-861d-4b38-b633-c19304a1f8fb" providerId="ADAL" clId="{4C830F57-30B3-481E-98AD-39489010C9B5}" dt="2019-10-13T01:22:06.988" v="11192" actId="478"/>
          <ac:grpSpMkLst>
            <pc:docMk/>
            <pc:sldMk cId="1177377384" sldId="314"/>
            <ac:grpSpMk id="16" creationId="{ABD300FF-C7C3-4FAC-8EB1-5E6B08DBCCC3}"/>
          </ac:grpSpMkLst>
        </pc:grpChg>
        <pc:grpChg chg="add">
          <ac:chgData name="Guangpu Li" userId="a9ffafd1-861d-4b38-b633-c19304a1f8fb" providerId="ADAL" clId="{4C830F57-30B3-481E-98AD-39489010C9B5}" dt="2019-10-13T21:41:28.528" v="12944"/>
          <ac:grpSpMkLst>
            <pc:docMk/>
            <pc:sldMk cId="1177377384" sldId="314"/>
            <ac:grpSpMk id="19" creationId="{91A33C16-D377-40E3-8979-7CB3FFF662E7}"/>
          </ac:grpSpMkLst>
        </pc:grpChg>
        <pc:grpChg chg="add del">
          <ac:chgData name="Guangpu Li" userId="a9ffafd1-861d-4b38-b633-c19304a1f8fb" providerId="ADAL" clId="{4C830F57-30B3-481E-98AD-39489010C9B5}" dt="2019-10-13T21:41:26.756" v="12942" actId="478"/>
          <ac:grpSpMkLst>
            <pc:docMk/>
            <pc:sldMk cId="1177377384" sldId="314"/>
            <ac:grpSpMk id="22" creationId="{FAF77AEF-EDEC-49AE-8546-E9F5CAE55C8E}"/>
          </ac:grpSpMkLst>
        </pc:grpChg>
        <pc:picChg chg="del">
          <ac:chgData name="Guangpu Li" userId="a9ffafd1-861d-4b38-b633-c19304a1f8fb" providerId="ADAL" clId="{4C830F57-30B3-481E-98AD-39489010C9B5}" dt="2019-10-13T01:22:04.005" v="11191" actId="478"/>
          <ac:picMkLst>
            <pc:docMk/>
            <pc:sldMk cId="1177377384" sldId="314"/>
            <ac:picMk id="17" creationId="{8D2B49FA-B0B1-498D-BD36-4D2EC82E1872}"/>
          </ac:picMkLst>
        </pc:picChg>
        <pc:picChg chg="add del">
          <ac:chgData name="Guangpu Li" userId="a9ffafd1-861d-4b38-b633-c19304a1f8fb" providerId="ADAL" clId="{4C830F57-30B3-481E-98AD-39489010C9B5}" dt="2019-10-13T01:22:08.861" v="11194"/>
          <ac:picMkLst>
            <pc:docMk/>
            <pc:sldMk cId="1177377384" sldId="314"/>
            <ac:picMk id="21" creationId="{460B0B4D-91E9-4A18-BBAE-58F48192091A}"/>
          </ac:picMkLst>
        </pc:picChg>
        <pc:picChg chg="add del">
          <ac:chgData name="Guangpu Li" userId="a9ffafd1-861d-4b38-b633-c19304a1f8fb" providerId="ADAL" clId="{4C830F57-30B3-481E-98AD-39489010C9B5}" dt="2019-10-13T21:41:27.564" v="12943" actId="478"/>
          <ac:picMkLst>
            <pc:docMk/>
            <pc:sldMk cId="1177377384" sldId="314"/>
            <ac:picMk id="26" creationId="{FAC272EA-9E14-4F6C-85AD-D42F3E5041B7}"/>
          </ac:picMkLst>
        </pc:picChg>
        <pc:picChg chg="add">
          <ac:chgData name="Guangpu Li" userId="a9ffafd1-861d-4b38-b633-c19304a1f8fb" providerId="ADAL" clId="{4C830F57-30B3-481E-98AD-39489010C9B5}" dt="2019-10-13T21:41:28.528" v="12944"/>
          <ac:picMkLst>
            <pc:docMk/>
            <pc:sldMk cId="1177377384" sldId="314"/>
            <ac:picMk id="29" creationId="{6D9A65DF-F649-4C40-9DC5-8CFCD2ADFE27}"/>
          </ac:picMkLst>
        </pc:picChg>
        <pc:cxnChg chg="mod">
          <ac:chgData name="Guangpu Li" userId="a9ffafd1-861d-4b38-b633-c19304a1f8fb" providerId="ADAL" clId="{4C830F57-30B3-481E-98AD-39489010C9B5}" dt="2019-10-13T01:23:07.139" v="11203" actId="1076"/>
          <ac:cxnSpMkLst>
            <pc:docMk/>
            <pc:sldMk cId="1177377384" sldId="314"/>
            <ac:cxnSpMk id="4" creationId="{9E857B15-4BA5-48BC-8958-1BD3B1BBB6C1}"/>
          </ac:cxnSpMkLst>
        </pc:cxnChg>
        <pc:cxnChg chg="mod">
          <ac:chgData name="Guangpu Li" userId="a9ffafd1-861d-4b38-b633-c19304a1f8fb" providerId="ADAL" clId="{4C830F57-30B3-481E-98AD-39489010C9B5}" dt="2019-10-13T01:23:07.139" v="11203" actId="1076"/>
          <ac:cxnSpMkLst>
            <pc:docMk/>
            <pc:sldMk cId="1177377384" sldId="314"/>
            <ac:cxnSpMk id="14" creationId="{98F108D1-B3C9-4BD0-9340-1BF9131156E0}"/>
          </ac:cxnSpMkLst>
        </pc:cxnChg>
      </pc:sldChg>
      <pc:sldChg chg="addSp delSp modSp add del modAnim addCm modCm modNotesTx">
        <pc:chgData name="Guangpu Li" userId="a9ffafd1-861d-4b38-b633-c19304a1f8fb" providerId="ADAL" clId="{4C830F57-30B3-481E-98AD-39489010C9B5}" dt="2019-10-20T02:42:25.018" v="35039" actId="2696"/>
        <pc:sldMkLst>
          <pc:docMk/>
          <pc:sldMk cId="1429015762" sldId="315"/>
        </pc:sldMkLst>
        <pc:spChg chg="del">
          <ac:chgData name="Guangpu Li" userId="a9ffafd1-861d-4b38-b633-c19304a1f8fb" providerId="ADAL" clId="{4C830F57-30B3-481E-98AD-39489010C9B5}" dt="2019-10-13T01:23:25.697" v="11204" actId="478"/>
          <ac:spMkLst>
            <pc:docMk/>
            <pc:sldMk cId="1429015762" sldId="315"/>
            <ac:spMk id="2" creationId="{3F41896D-0A87-48CB-95FD-C07713AF680C}"/>
          </ac:spMkLst>
        </pc:spChg>
        <pc:spChg chg="del mod">
          <ac:chgData name="Guangpu Li" userId="a9ffafd1-861d-4b38-b633-c19304a1f8fb" providerId="ADAL" clId="{4C830F57-30B3-481E-98AD-39489010C9B5}" dt="2019-10-13T21:34:03.654" v="12897" actId="478"/>
          <ac:spMkLst>
            <pc:docMk/>
            <pc:sldMk cId="1429015762" sldId="315"/>
            <ac:spMk id="5" creationId="{6E4F708B-9FFE-4666-AD69-A7B1C9ACB4C4}"/>
          </ac:spMkLst>
        </pc:spChg>
        <pc:spChg chg="del mod">
          <ac:chgData name="Guangpu Li" userId="a9ffafd1-861d-4b38-b633-c19304a1f8fb" providerId="ADAL" clId="{4C830F57-30B3-481E-98AD-39489010C9B5}" dt="2019-10-13T21:34:03.654" v="12897" actId="478"/>
          <ac:spMkLst>
            <pc:docMk/>
            <pc:sldMk cId="1429015762" sldId="315"/>
            <ac:spMk id="6" creationId="{5DF7A4DA-5F32-4183-9E81-BC50C3509417}"/>
          </ac:spMkLst>
        </pc:spChg>
        <pc:spChg chg="del mod">
          <ac:chgData name="Guangpu Li" userId="a9ffafd1-861d-4b38-b633-c19304a1f8fb" providerId="ADAL" clId="{4C830F57-30B3-481E-98AD-39489010C9B5}" dt="2019-10-13T21:34:06.629" v="12899" actId="478"/>
          <ac:spMkLst>
            <pc:docMk/>
            <pc:sldMk cId="1429015762" sldId="315"/>
            <ac:spMk id="7" creationId="{E1BCCA65-A271-430F-8842-30417A2552AA}"/>
          </ac:spMkLst>
        </pc:spChg>
        <pc:spChg chg="add del mod">
          <ac:chgData name="Guangpu Li" userId="a9ffafd1-861d-4b38-b633-c19304a1f8fb" providerId="ADAL" clId="{4C830F57-30B3-481E-98AD-39489010C9B5}" dt="2019-10-13T01:23:28.477" v="11205" actId="478"/>
          <ac:spMkLst>
            <pc:docMk/>
            <pc:sldMk cId="1429015762" sldId="315"/>
            <ac:spMk id="8" creationId="{35C4EAC3-4300-4D68-A2CF-5949F7B36514}"/>
          </ac:spMkLst>
        </pc:spChg>
        <pc:spChg chg="del mod">
          <ac:chgData name="Guangpu Li" userId="a9ffafd1-861d-4b38-b633-c19304a1f8fb" providerId="ADAL" clId="{4C830F57-30B3-481E-98AD-39489010C9B5}" dt="2019-10-13T21:34:08.373" v="12900" actId="478"/>
          <ac:spMkLst>
            <pc:docMk/>
            <pc:sldMk cId="1429015762" sldId="315"/>
            <ac:spMk id="9" creationId="{5AEC270E-0BAD-47D6-99AA-90AC2E2DCFEC}"/>
          </ac:spMkLst>
        </pc:spChg>
        <pc:spChg chg="del mod">
          <ac:chgData name="Guangpu Li" userId="a9ffafd1-861d-4b38-b633-c19304a1f8fb" providerId="ADAL" clId="{4C830F57-30B3-481E-98AD-39489010C9B5}" dt="2019-10-13T21:34:05.325" v="12898" actId="478"/>
          <ac:spMkLst>
            <pc:docMk/>
            <pc:sldMk cId="1429015762" sldId="315"/>
            <ac:spMk id="10" creationId="{6FBAA354-AEE9-4D99-ABC1-11E90313B5FA}"/>
          </ac:spMkLst>
        </pc:spChg>
        <pc:spChg chg="del mod">
          <ac:chgData name="Guangpu Li" userId="a9ffafd1-861d-4b38-b633-c19304a1f8fb" providerId="ADAL" clId="{4C830F57-30B3-481E-98AD-39489010C9B5}" dt="2019-10-13T21:34:03.654" v="12897" actId="478"/>
          <ac:spMkLst>
            <pc:docMk/>
            <pc:sldMk cId="1429015762" sldId="315"/>
            <ac:spMk id="11" creationId="{8AD096F7-1825-4D3D-A9CD-FE00710E105D}"/>
          </ac:spMkLst>
        </pc:spChg>
        <pc:spChg chg="del mod">
          <ac:chgData name="Guangpu Li" userId="a9ffafd1-861d-4b38-b633-c19304a1f8fb" providerId="ADAL" clId="{4C830F57-30B3-481E-98AD-39489010C9B5}" dt="2019-10-13T21:34:03.654" v="12897" actId="478"/>
          <ac:spMkLst>
            <pc:docMk/>
            <pc:sldMk cId="1429015762" sldId="315"/>
            <ac:spMk id="12" creationId="{07261956-12E2-42FA-8DB4-348BFDFFF408}"/>
          </ac:spMkLst>
        </pc:spChg>
        <pc:spChg chg="del mod">
          <ac:chgData name="Guangpu Li" userId="a9ffafd1-861d-4b38-b633-c19304a1f8fb" providerId="ADAL" clId="{4C830F57-30B3-481E-98AD-39489010C9B5}" dt="2019-10-13T21:34:03.654" v="12897" actId="478"/>
          <ac:spMkLst>
            <pc:docMk/>
            <pc:sldMk cId="1429015762" sldId="315"/>
            <ac:spMk id="13" creationId="{2B5B20E0-4D75-4511-96C0-82441FDDDD91}"/>
          </ac:spMkLst>
        </pc:spChg>
        <pc:spChg chg="mod">
          <ac:chgData name="Guangpu Li" userId="a9ffafd1-861d-4b38-b633-c19304a1f8fb" providerId="ADAL" clId="{4C830F57-30B3-481E-98AD-39489010C9B5}" dt="2019-10-13T21:34:41.720" v="12905" actId="1076"/>
          <ac:spMkLst>
            <pc:docMk/>
            <pc:sldMk cId="1429015762" sldId="315"/>
            <ac:spMk id="15" creationId="{BCF35096-D46F-422B-AF20-90DA3564EFDB}"/>
          </ac:spMkLst>
        </pc:spChg>
        <pc:spChg chg="add">
          <ac:chgData name="Guangpu Li" userId="a9ffafd1-861d-4b38-b633-c19304a1f8fb" providerId="ADAL" clId="{4C830F57-30B3-481E-98AD-39489010C9B5}" dt="2019-10-13T01:23:29.571" v="11206"/>
          <ac:spMkLst>
            <pc:docMk/>
            <pc:sldMk cId="1429015762" sldId="315"/>
            <ac:spMk id="24" creationId="{EF179FE9-560F-49FD-9A57-DAFE221956BC}"/>
          </ac:spMkLst>
        </pc:spChg>
        <pc:spChg chg="add mod">
          <ac:chgData name="Guangpu Li" userId="a9ffafd1-861d-4b38-b633-c19304a1f8fb" providerId="ADAL" clId="{4C830F57-30B3-481E-98AD-39489010C9B5}" dt="2019-10-13T21:34:31.976" v="12902" actId="1076"/>
          <ac:spMkLst>
            <pc:docMk/>
            <pc:sldMk cId="1429015762" sldId="315"/>
            <ac:spMk id="26" creationId="{4AABCD39-8045-4DC8-957D-6FFB0222F61D}"/>
          </ac:spMkLst>
        </pc:spChg>
        <pc:spChg chg="add mod">
          <ac:chgData name="Guangpu Li" userId="a9ffafd1-861d-4b38-b633-c19304a1f8fb" providerId="ADAL" clId="{4C830F57-30B3-481E-98AD-39489010C9B5}" dt="2019-10-13T21:35:04.017" v="12908" actId="1076"/>
          <ac:spMkLst>
            <pc:docMk/>
            <pc:sldMk cId="1429015762" sldId="315"/>
            <ac:spMk id="27" creationId="{0E5A0C3A-3DA5-4EE3-BD20-862E0939ED7D}"/>
          </ac:spMkLst>
        </pc:spChg>
        <pc:spChg chg="add">
          <ac:chgData name="Guangpu Li" userId="a9ffafd1-861d-4b38-b633-c19304a1f8fb" providerId="ADAL" clId="{4C830F57-30B3-481E-98AD-39489010C9B5}" dt="2019-10-13T21:34:09.514" v="12901"/>
          <ac:spMkLst>
            <pc:docMk/>
            <pc:sldMk cId="1429015762" sldId="315"/>
            <ac:spMk id="28" creationId="{FBEEF7B6-F740-4030-8C66-2783E4A99CB7}"/>
          </ac:spMkLst>
        </pc:spChg>
        <pc:spChg chg="add">
          <ac:chgData name="Guangpu Li" userId="a9ffafd1-861d-4b38-b633-c19304a1f8fb" providerId="ADAL" clId="{4C830F57-30B3-481E-98AD-39489010C9B5}" dt="2019-10-13T21:34:09.514" v="12901"/>
          <ac:spMkLst>
            <pc:docMk/>
            <pc:sldMk cId="1429015762" sldId="315"/>
            <ac:spMk id="29" creationId="{4B1B3576-26AD-4CD8-83B7-FDC566C0D1EF}"/>
          </ac:spMkLst>
        </pc:spChg>
        <pc:spChg chg="add mod">
          <ac:chgData name="Guangpu Li" userId="a9ffafd1-861d-4b38-b633-c19304a1f8fb" providerId="ADAL" clId="{4C830F57-30B3-481E-98AD-39489010C9B5}" dt="2019-10-13T21:34:31.976" v="12902" actId="1076"/>
          <ac:spMkLst>
            <pc:docMk/>
            <pc:sldMk cId="1429015762" sldId="315"/>
            <ac:spMk id="30" creationId="{0E96C8D3-6CD7-495C-9DFB-BBD236C17A0B}"/>
          </ac:spMkLst>
        </pc:spChg>
        <pc:spChg chg="add">
          <ac:chgData name="Guangpu Li" userId="a9ffafd1-861d-4b38-b633-c19304a1f8fb" providerId="ADAL" clId="{4C830F57-30B3-481E-98AD-39489010C9B5}" dt="2019-10-13T21:34:09.514" v="12901"/>
          <ac:spMkLst>
            <pc:docMk/>
            <pc:sldMk cId="1429015762" sldId="315"/>
            <ac:spMk id="31" creationId="{68021871-BAC1-4235-8082-914128ECEAC2}"/>
          </ac:spMkLst>
        </pc:spChg>
        <pc:spChg chg="add">
          <ac:chgData name="Guangpu Li" userId="a9ffafd1-861d-4b38-b633-c19304a1f8fb" providerId="ADAL" clId="{4C830F57-30B3-481E-98AD-39489010C9B5}" dt="2019-10-13T21:34:09.514" v="12901"/>
          <ac:spMkLst>
            <pc:docMk/>
            <pc:sldMk cId="1429015762" sldId="315"/>
            <ac:spMk id="32" creationId="{B4906924-1AF4-495B-954E-9C19A67B64AB}"/>
          </ac:spMkLst>
        </pc:spChg>
        <pc:spChg chg="add">
          <ac:chgData name="Guangpu Li" userId="a9ffafd1-861d-4b38-b633-c19304a1f8fb" providerId="ADAL" clId="{4C830F57-30B3-481E-98AD-39489010C9B5}" dt="2019-10-13T21:34:09.514" v="12901"/>
          <ac:spMkLst>
            <pc:docMk/>
            <pc:sldMk cId="1429015762" sldId="315"/>
            <ac:spMk id="33" creationId="{F5E40792-AE7A-4F80-809B-C988BAAC6437}"/>
          </ac:spMkLst>
        </pc:spChg>
        <pc:grpChg chg="del">
          <ac:chgData name="Guangpu Li" userId="a9ffafd1-861d-4b38-b633-c19304a1f8fb" providerId="ADAL" clId="{4C830F57-30B3-481E-98AD-39489010C9B5}" dt="2019-10-13T01:22:15.797" v="11196" actId="478"/>
          <ac:grpSpMkLst>
            <pc:docMk/>
            <pc:sldMk cId="1429015762" sldId="315"/>
            <ac:grpSpMk id="16" creationId="{19A79913-D17A-4FC5-9F3E-3568299712B8}"/>
          </ac:grpSpMkLst>
        </pc:grpChg>
        <pc:grpChg chg="add del">
          <ac:chgData name="Guangpu Li" userId="a9ffafd1-861d-4b38-b633-c19304a1f8fb" providerId="ADAL" clId="{4C830F57-30B3-481E-98AD-39489010C9B5}" dt="2019-10-13T21:41:30.772" v="12945" actId="478"/>
          <ac:grpSpMkLst>
            <pc:docMk/>
            <pc:sldMk cId="1429015762" sldId="315"/>
            <ac:grpSpMk id="20" creationId="{199C0A66-8936-4EB6-A38D-5F50C1F7E7D4}"/>
          </ac:grpSpMkLst>
        </pc:grpChg>
        <pc:grpChg chg="add">
          <ac:chgData name="Guangpu Li" userId="a9ffafd1-861d-4b38-b633-c19304a1f8fb" providerId="ADAL" clId="{4C830F57-30B3-481E-98AD-39489010C9B5}" dt="2019-10-13T21:41:32.505" v="12947"/>
          <ac:grpSpMkLst>
            <pc:docMk/>
            <pc:sldMk cId="1429015762" sldId="315"/>
            <ac:grpSpMk id="35" creationId="{42E3B0FF-480D-4832-8CAD-39C96EAB6EA1}"/>
          </ac:grpSpMkLst>
        </pc:grpChg>
        <pc:picChg chg="add del">
          <ac:chgData name="Guangpu Li" userId="a9ffafd1-861d-4b38-b633-c19304a1f8fb" providerId="ADAL" clId="{4C830F57-30B3-481E-98AD-39489010C9B5}" dt="2019-10-13T21:41:31.469" v="12946" actId="478"/>
          <ac:picMkLst>
            <pc:docMk/>
            <pc:sldMk cId="1429015762" sldId="315"/>
            <ac:picMk id="25" creationId="{9D8834B4-CFC9-4E5A-A035-13E629654913}"/>
          </ac:picMkLst>
        </pc:picChg>
        <pc:picChg chg="add">
          <ac:chgData name="Guangpu Li" userId="a9ffafd1-861d-4b38-b633-c19304a1f8fb" providerId="ADAL" clId="{4C830F57-30B3-481E-98AD-39489010C9B5}" dt="2019-10-13T21:41:32.505" v="12947"/>
          <ac:picMkLst>
            <pc:docMk/>
            <pc:sldMk cId="1429015762" sldId="315"/>
            <ac:picMk id="39" creationId="{455C51E4-89EF-43B8-A3D8-DA6666E3653D}"/>
          </ac:picMkLst>
        </pc:picChg>
        <pc:cxnChg chg="del mod">
          <ac:chgData name="Guangpu Li" userId="a9ffafd1-861d-4b38-b633-c19304a1f8fb" providerId="ADAL" clId="{4C830F57-30B3-481E-98AD-39489010C9B5}" dt="2019-10-13T21:34:03.654" v="12897" actId="478"/>
          <ac:cxnSpMkLst>
            <pc:docMk/>
            <pc:sldMk cId="1429015762" sldId="315"/>
            <ac:cxnSpMk id="4" creationId="{9E857B15-4BA5-48BC-8958-1BD3B1BBB6C1}"/>
          </ac:cxnSpMkLst>
        </pc:cxnChg>
        <pc:cxnChg chg="del mod">
          <ac:chgData name="Guangpu Li" userId="a9ffafd1-861d-4b38-b633-c19304a1f8fb" providerId="ADAL" clId="{4C830F57-30B3-481E-98AD-39489010C9B5}" dt="2019-10-13T21:34:03.654" v="12897" actId="478"/>
          <ac:cxnSpMkLst>
            <pc:docMk/>
            <pc:sldMk cId="1429015762" sldId="315"/>
            <ac:cxnSpMk id="14" creationId="{98F108D1-B3C9-4BD0-9340-1BF9131156E0}"/>
          </ac:cxnSpMkLst>
        </pc:cxnChg>
        <pc:cxnChg chg="add">
          <ac:chgData name="Guangpu Li" userId="a9ffafd1-861d-4b38-b633-c19304a1f8fb" providerId="ADAL" clId="{4C830F57-30B3-481E-98AD-39489010C9B5}" dt="2019-10-13T21:34:09.514" v="12901"/>
          <ac:cxnSpMkLst>
            <pc:docMk/>
            <pc:sldMk cId="1429015762" sldId="315"/>
            <ac:cxnSpMk id="19" creationId="{6A0A15FF-F5A1-4E57-B772-5AD16C0BDDDC}"/>
          </ac:cxnSpMkLst>
        </pc:cxnChg>
        <pc:cxnChg chg="add">
          <ac:chgData name="Guangpu Li" userId="a9ffafd1-861d-4b38-b633-c19304a1f8fb" providerId="ADAL" clId="{4C830F57-30B3-481E-98AD-39489010C9B5}" dt="2019-10-13T21:34:09.514" v="12901"/>
          <ac:cxnSpMkLst>
            <pc:docMk/>
            <pc:sldMk cId="1429015762" sldId="315"/>
            <ac:cxnSpMk id="34" creationId="{23F3AD41-5609-46E7-A0A7-009614AE94C3}"/>
          </ac:cxnSpMkLst>
        </pc:cxnChg>
      </pc:sldChg>
      <pc:sldChg chg="addSp delSp modSp add del modAnim delCm modNotesTx">
        <pc:chgData name="Guangpu Li" userId="a9ffafd1-861d-4b38-b633-c19304a1f8fb" providerId="ADAL" clId="{4C830F57-30B3-481E-98AD-39489010C9B5}" dt="2019-10-20T02:42:25.022" v="35040" actId="2696"/>
        <pc:sldMkLst>
          <pc:docMk/>
          <pc:sldMk cId="808071872" sldId="316"/>
        </pc:sldMkLst>
        <pc:spChg chg="mod">
          <ac:chgData name="Guangpu Li" userId="a9ffafd1-861d-4b38-b633-c19304a1f8fb" providerId="ADAL" clId="{4C830F57-30B3-481E-98AD-39489010C9B5}" dt="2019-10-13T21:38:56.445" v="12910" actId="1076"/>
          <ac:spMkLst>
            <pc:docMk/>
            <pc:sldMk cId="808071872" sldId="316"/>
            <ac:spMk id="2" creationId="{0DC64EB2-766D-41A7-8605-13001D9A1E78}"/>
          </ac:spMkLst>
        </pc:spChg>
        <pc:spChg chg="del mod">
          <ac:chgData name="Guangpu Li" userId="a9ffafd1-861d-4b38-b633-c19304a1f8fb" providerId="ADAL" clId="{4C830F57-30B3-481E-98AD-39489010C9B5}" dt="2019-10-13T21:39:16.452" v="12918" actId="478"/>
          <ac:spMkLst>
            <pc:docMk/>
            <pc:sldMk cId="808071872" sldId="316"/>
            <ac:spMk id="9" creationId="{AC7D7D06-A78D-45C2-9A4D-6A18F47264EE}"/>
          </ac:spMkLst>
        </pc:spChg>
        <pc:spChg chg="del">
          <ac:chgData name="Guangpu Li" userId="a9ffafd1-861d-4b38-b633-c19304a1f8fb" providerId="ADAL" clId="{4C830F57-30B3-481E-98AD-39489010C9B5}" dt="2019-10-13T21:39:19.533" v="12920" actId="478"/>
          <ac:spMkLst>
            <pc:docMk/>
            <pc:sldMk cId="808071872" sldId="316"/>
            <ac:spMk id="10" creationId="{E86485E8-130B-49D4-A2C8-4A201B27378F}"/>
          </ac:spMkLst>
        </pc:spChg>
        <pc:spChg chg="del">
          <ac:chgData name="Guangpu Li" userId="a9ffafd1-861d-4b38-b633-c19304a1f8fb" providerId="ADAL" clId="{4C830F57-30B3-481E-98AD-39489010C9B5}" dt="2019-10-13T21:39:19.533" v="12920" actId="478"/>
          <ac:spMkLst>
            <pc:docMk/>
            <pc:sldMk cId="808071872" sldId="316"/>
            <ac:spMk id="12" creationId="{7BCC3610-38BC-4DEF-B4D4-775E64F61A18}"/>
          </ac:spMkLst>
        </pc:spChg>
        <pc:spChg chg="del">
          <ac:chgData name="Guangpu Li" userId="a9ffafd1-861d-4b38-b633-c19304a1f8fb" providerId="ADAL" clId="{4C830F57-30B3-481E-98AD-39489010C9B5}" dt="2019-10-13T21:39:17.684" v="12919" actId="478"/>
          <ac:spMkLst>
            <pc:docMk/>
            <pc:sldMk cId="808071872" sldId="316"/>
            <ac:spMk id="13" creationId="{047FF41F-881F-4EF1-BAC4-E2AEFE11B94E}"/>
          </ac:spMkLst>
        </pc:spChg>
        <pc:spChg chg="del">
          <ac:chgData name="Guangpu Li" userId="a9ffafd1-861d-4b38-b633-c19304a1f8fb" providerId="ADAL" clId="{4C830F57-30B3-481E-98AD-39489010C9B5}" dt="2019-10-13T21:39:19.533" v="12920" actId="478"/>
          <ac:spMkLst>
            <pc:docMk/>
            <pc:sldMk cId="808071872" sldId="316"/>
            <ac:spMk id="14" creationId="{0585C269-5A5B-4575-A15F-6D676473A234}"/>
          </ac:spMkLst>
        </pc:spChg>
        <pc:spChg chg="del">
          <ac:chgData name="Guangpu Li" userId="a9ffafd1-861d-4b38-b633-c19304a1f8fb" providerId="ADAL" clId="{4C830F57-30B3-481E-98AD-39489010C9B5}" dt="2019-10-13T21:39:19.533" v="12920" actId="478"/>
          <ac:spMkLst>
            <pc:docMk/>
            <pc:sldMk cId="808071872" sldId="316"/>
            <ac:spMk id="15" creationId="{3FD68B3A-4D09-4344-871B-4D3B70951B39}"/>
          </ac:spMkLst>
        </pc:spChg>
        <pc:spChg chg="add">
          <ac:chgData name="Guangpu Li" userId="a9ffafd1-861d-4b38-b633-c19304a1f8fb" providerId="ADAL" clId="{4C830F57-30B3-481E-98AD-39489010C9B5}" dt="2019-10-13T21:39:27.365" v="12921"/>
          <ac:spMkLst>
            <pc:docMk/>
            <pc:sldMk cId="808071872" sldId="316"/>
            <ac:spMk id="17" creationId="{692900C3-0859-4FB3-A5AB-100C4583D21C}"/>
          </ac:spMkLst>
        </pc:spChg>
        <pc:spChg chg="mod">
          <ac:chgData name="Guangpu Li" userId="a9ffafd1-861d-4b38-b633-c19304a1f8fb" providerId="ADAL" clId="{4C830F57-30B3-481E-98AD-39489010C9B5}" dt="2019-10-13T21:39:08.121" v="12914" actId="164"/>
          <ac:spMkLst>
            <pc:docMk/>
            <pc:sldMk cId="808071872" sldId="316"/>
            <ac:spMk id="19" creationId="{4001EAD9-72E6-4CF9-B869-FB7E79C4CF4B}"/>
          </ac:spMkLst>
        </pc:spChg>
        <pc:spChg chg="mod">
          <ac:chgData name="Guangpu Li" userId="a9ffafd1-861d-4b38-b633-c19304a1f8fb" providerId="ADAL" clId="{4C830F57-30B3-481E-98AD-39489010C9B5}" dt="2019-10-13T21:39:08.121" v="12914" actId="164"/>
          <ac:spMkLst>
            <pc:docMk/>
            <pc:sldMk cId="808071872" sldId="316"/>
            <ac:spMk id="20" creationId="{6273AFB1-8FD5-4360-B541-F3BF529A60C7}"/>
          </ac:spMkLst>
        </pc:spChg>
        <pc:spChg chg="add">
          <ac:chgData name="Guangpu Li" userId="a9ffafd1-861d-4b38-b633-c19304a1f8fb" providerId="ADAL" clId="{4C830F57-30B3-481E-98AD-39489010C9B5}" dt="2019-10-13T21:39:27.365" v="12921"/>
          <ac:spMkLst>
            <pc:docMk/>
            <pc:sldMk cId="808071872" sldId="316"/>
            <ac:spMk id="21" creationId="{496932F4-77DB-4684-B6BF-F53A8A58F46C}"/>
          </ac:spMkLst>
        </pc:spChg>
        <pc:spChg chg="add">
          <ac:chgData name="Guangpu Li" userId="a9ffafd1-861d-4b38-b633-c19304a1f8fb" providerId="ADAL" clId="{4C830F57-30B3-481E-98AD-39489010C9B5}" dt="2019-10-13T21:39:27.365" v="12921"/>
          <ac:spMkLst>
            <pc:docMk/>
            <pc:sldMk cId="808071872" sldId="316"/>
            <ac:spMk id="22" creationId="{B777FC36-618B-427C-8B8A-D97A5115C406}"/>
          </ac:spMkLst>
        </pc:spChg>
        <pc:spChg chg="add">
          <ac:chgData name="Guangpu Li" userId="a9ffafd1-861d-4b38-b633-c19304a1f8fb" providerId="ADAL" clId="{4C830F57-30B3-481E-98AD-39489010C9B5}" dt="2019-10-13T21:39:27.365" v="12921"/>
          <ac:spMkLst>
            <pc:docMk/>
            <pc:sldMk cId="808071872" sldId="316"/>
            <ac:spMk id="23" creationId="{84ABC51E-79A9-4EE9-8588-1569E7957A47}"/>
          </ac:spMkLst>
        </pc:spChg>
        <pc:spChg chg="add">
          <ac:chgData name="Guangpu Li" userId="a9ffafd1-861d-4b38-b633-c19304a1f8fb" providerId="ADAL" clId="{4C830F57-30B3-481E-98AD-39489010C9B5}" dt="2019-10-13T21:39:27.365" v="12921"/>
          <ac:spMkLst>
            <pc:docMk/>
            <pc:sldMk cId="808071872" sldId="316"/>
            <ac:spMk id="24" creationId="{A720B314-9F76-40FD-93BF-270041124A3B}"/>
          </ac:spMkLst>
        </pc:spChg>
        <pc:spChg chg="add">
          <ac:chgData name="Guangpu Li" userId="a9ffafd1-861d-4b38-b633-c19304a1f8fb" providerId="ADAL" clId="{4C830F57-30B3-481E-98AD-39489010C9B5}" dt="2019-10-13T21:39:27.365" v="12921"/>
          <ac:spMkLst>
            <pc:docMk/>
            <pc:sldMk cId="808071872" sldId="316"/>
            <ac:spMk id="25" creationId="{F6610799-8FC4-46D8-8CC0-E7443BDDC16E}"/>
          </ac:spMkLst>
        </pc:spChg>
        <pc:spChg chg="add">
          <ac:chgData name="Guangpu Li" userId="a9ffafd1-861d-4b38-b633-c19304a1f8fb" providerId="ADAL" clId="{4C830F57-30B3-481E-98AD-39489010C9B5}" dt="2019-10-13T21:39:27.365" v="12921"/>
          <ac:spMkLst>
            <pc:docMk/>
            <pc:sldMk cId="808071872" sldId="316"/>
            <ac:spMk id="26" creationId="{458EF3AC-33C0-4FEB-B5ED-1E71C0B9EB48}"/>
          </ac:spMkLst>
        </pc:spChg>
        <pc:spChg chg="add">
          <ac:chgData name="Guangpu Li" userId="a9ffafd1-861d-4b38-b633-c19304a1f8fb" providerId="ADAL" clId="{4C830F57-30B3-481E-98AD-39489010C9B5}" dt="2019-10-13T21:39:27.365" v="12921"/>
          <ac:spMkLst>
            <pc:docMk/>
            <pc:sldMk cId="808071872" sldId="316"/>
            <ac:spMk id="27" creationId="{0DCE2BB0-1F90-4AE0-81CE-775A93089ABE}"/>
          </ac:spMkLst>
        </pc:spChg>
        <pc:spChg chg="add">
          <ac:chgData name="Guangpu Li" userId="a9ffafd1-861d-4b38-b633-c19304a1f8fb" providerId="ADAL" clId="{4C830F57-30B3-481E-98AD-39489010C9B5}" dt="2019-10-13T21:39:27.365" v="12921"/>
          <ac:spMkLst>
            <pc:docMk/>
            <pc:sldMk cId="808071872" sldId="316"/>
            <ac:spMk id="28" creationId="{A52922B4-9887-40E1-8318-E3E01565F0A5}"/>
          </ac:spMkLst>
        </pc:spChg>
        <pc:grpChg chg="add mod">
          <ac:chgData name="Guangpu Li" userId="a9ffafd1-861d-4b38-b633-c19304a1f8fb" providerId="ADAL" clId="{4C830F57-30B3-481E-98AD-39489010C9B5}" dt="2019-10-13T21:39:41.415" v="12926" actId="1076"/>
          <ac:grpSpMkLst>
            <pc:docMk/>
            <pc:sldMk cId="808071872" sldId="316"/>
            <ac:grpSpMk id="3" creationId="{63C2498F-FC75-48BA-A6B0-8CEF5840D968}"/>
          </ac:grpSpMkLst>
        </pc:grpChg>
        <pc:grpChg chg="add mod">
          <ac:chgData name="Guangpu Li" userId="a9ffafd1-861d-4b38-b633-c19304a1f8fb" providerId="ADAL" clId="{4C830F57-30B3-481E-98AD-39489010C9B5}" dt="2019-10-13T21:41:49.497" v="12951" actId="1076"/>
          <ac:grpSpMkLst>
            <pc:docMk/>
            <pc:sldMk cId="808071872" sldId="316"/>
            <ac:grpSpMk id="30" creationId="{A0147D5A-232B-4664-A836-BC3487E22927}"/>
          </ac:grpSpMkLst>
        </pc:grpChg>
        <pc:picChg chg="mod">
          <ac:chgData name="Guangpu Li" userId="a9ffafd1-861d-4b38-b633-c19304a1f8fb" providerId="ADAL" clId="{4C830F57-30B3-481E-98AD-39489010C9B5}" dt="2019-10-13T21:41:46.273" v="12950" actId="1076"/>
          <ac:picMkLst>
            <pc:docMk/>
            <pc:sldMk cId="808071872" sldId="316"/>
            <ac:picMk id="16" creationId="{B97207A9-9F37-4569-A712-6B2E2838507C}"/>
          </ac:picMkLst>
        </pc:picChg>
        <pc:cxnChg chg="del">
          <ac:chgData name="Guangpu Li" userId="a9ffafd1-861d-4b38-b633-c19304a1f8fb" providerId="ADAL" clId="{4C830F57-30B3-481E-98AD-39489010C9B5}" dt="2019-10-13T21:39:14.729" v="12916" actId="478"/>
          <ac:cxnSpMkLst>
            <pc:docMk/>
            <pc:sldMk cId="808071872" sldId="316"/>
            <ac:cxnSpMk id="5" creationId="{6F742E67-788E-4DF9-9A34-BC39CFB936AA}"/>
          </ac:cxnSpMkLst>
        </pc:cxnChg>
        <pc:cxnChg chg="del">
          <ac:chgData name="Guangpu Li" userId="a9ffafd1-861d-4b38-b633-c19304a1f8fb" providerId="ADAL" clId="{4C830F57-30B3-481E-98AD-39489010C9B5}" dt="2019-10-13T21:39:19.533" v="12920" actId="478"/>
          <ac:cxnSpMkLst>
            <pc:docMk/>
            <pc:sldMk cId="808071872" sldId="316"/>
            <ac:cxnSpMk id="6" creationId="{B4DFC256-F713-4B32-8B8A-26F99A400898}"/>
          </ac:cxnSpMkLst>
        </pc:cxnChg>
        <pc:cxnChg chg="add">
          <ac:chgData name="Guangpu Li" userId="a9ffafd1-861d-4b38-b633-c19304a1f8fb" providerId="ADAL" clId="{4C830F57-30B3-481E-98AD-39489010C9B5}" dt="2019-10-13T21:39:27.365" v="12921"/>
          <ac:cxnSpMkLst>
            <pc:docMk/>
            <pc:sldMk cId="808071872" sldId="316"/>
            <ac:cxnSpMk id="18" creationId="{FC095D2F-A0DF-468F-B9D0-A21128E50D2E}"/>
          </ac:cxnSpMkLst>
        </pc:cxnChg>
        <pc:cxnChg chg="add">
          <ac:chgData name="Guangpu Li" userId="a9ffafd1-861d-4b38-b633-c19304a1f8fb" providerId="ADAL" clId="{4C830F57-30B3-481E-98AD-39489010C9B5}" dt="2019-10-13T21:39:27.365" v="12921"/>
          <ac:cxnSpMkLst>
            <pc:docMk/>
            <pc:sldMk cId="808071872" sldId="316"/>
            <ac:cxnSpMk id="29" creationId="{EA46B81A-4FCF-4AEB-9938-D9C885A39E8E}"/>
          </ac:cxnSpMkLst>
        </pc:cxnChg>
      </pc:sldChg>
      <pc:sldChg chg="modSp add del modNotesTx">
        <pc:chgData name="Guangpu Li" userId="a9ffafd1-861d-4b38-b633-c19304a1f8fb" providerId="ADAL" clId="{4C830F57-30B3-481E-98AD-39489010C9B5}" dt="2019-10-20T02:42:24.987" v="35032" actId="2696"/>
        <pc:sldMkLst>
          <pc:docMk/>
          <pc:sldMk cId="2148761979" sldId="317"/>
        </pc:sldMkLst>
        <pc:spChg chg="mod">
          <ac:chgData name="Guangpu Li" userId="a9ffafd1-861d-4b38-b633-c19304a1f8fb" providerId="ADAL" clId="{4C830F57-30B3-481E-98AD-39489010C9B5}" dt="2019-10-13T01:13:05.508" v="11113" actId="113"/>
          <ac:spMkLst>
            <pc:docMk/>
            <pc:sldMk cId="2148761979" sldId="317"/>
            <ac:spMk id="3" creationId="{EF24A8D3-15AB-4E65-8BA2-DF14B7EA8404}"/>
          </ac:spMkLst>
        </pc:spChg>
      </pc:sldChg>
      <pc:sldChg chg="addSp delSp modSp add del delAnim modAnim addCm modCm modNotesTx">
        <pc:chgData name="Guangpu Li" userId="a9ffafd1-861d-4b38-b633-c19304a1f8fb" providerId="ADAL" clId="{4C830F57-30B3-481E-98AD-39489010C9B5}" dt="2019-10-20T02:42:25.004" v="35036" actId="2696"/>
        <pc:sldMkLst>
          <pc:docMk/>
          <pc:sldMk cId="1294638682" sldId="318"/>
        </pc:sldMkLst>
        <pc:spChg chg="mod">
          <ac:chgData name="Guangpu Li" userId="a9ffafd1-861d-4b38-b633-c19304a1f8fb" providerId="ADAL" clId="{4C830F57-30B3-481E-98AD-39489010C9B5}" dt="2019-10-17T17:32:21.660" v="31940" actId="20577"/>
          <ac:spMkLst>
            <pc:docMk/>
            <pc:sldMk cId="1294638682" sldId="318"/>
            <ac:spMk id="4" creationId="{18EEC2D1-E9CF-4C61-9DE7-A1BA2AAB636F}"/>
          </ac:spMkLst>
        </pc:spChg>
        <pc:spChg chg="mod">
          <ac:chgData name="Guangpu Li" userId="a9ffafd1-861d-4b38-b633-c19304a1f8fb" providerId="ADAL" clId="{4C830F57-30B3-481E-98AD-39489010C9B5}" dt="2019-10-17T16:41:34.798" v="31096" actId="1076"/>
          <ac:spMkLst>
            <pc:docMk/>
            <pc:sldMk cId="1294638682" sldId="318"/>
            <ac:spMk id="5" creationId="{98165952-2A11-4DB1-892C-E73354BE03C4}"/>
          </ac:spMkLst>
        </pc:spChg>
        <pc:spChg chg="mod">
          <ac:chgData name="Guangpu Li" userId="a9ffafd1-861d-4b38-b633-c19304a1f8fb" providerId="ADAL" clId="{4C830F57-30B3-481E-98AD-39489010C9B5}" dt="2019-10-17T16:41:34.798" v="31096" actId="1076"/>
          <ac:spMkLst>
            <pc:docMk/>
            <pc:sldMk cId="1294638682" sldId="318"/>
            <ac:spMk id="6" creationId="{8AFCA9DE-30ED-4C7E-B659-187EFCACFC57}"/>
          </ac:spMkLst>
        </pc:spChg>
        <pc:spChg chg="mod">
          <ac:chgData name="Guangpu Li" userId="a9ffafd1-861d-4b38-b633-c19304a1f8fb" providerId="ADAL" clId="{4C830F57-30B3-481E-98AD-39489010C9B5}" dt="2019-10-17T17:31:20.667" v="31904" actId="20577"/>
          <ac:spMkLst>
            <pc:docMk/>
            <pc:sldMk cId="1294638682" sldId="318"/>
            <ac:spMk id="7" creationId="{471F7729-2D67-42E8-97AE-3DDF9B56ABE2}"/>
          </ac:spMkLst>
        </pc:spChg>
        <pc:spChg chg="mod">
          <ac:chgData name="Guangpu Li" userId="a9ffafd1-861d-4b38-b633-c19304a1f8fb" providerId="ADAL" clId="{4C830F57-30B3-481E-98AD-39489010C9B5}" dt="2019-10-17T16:41:28.900" v="31095" actId="1076"/>
          <ac:spMkLst>
            <pc:docMk/>
            <pc:sldMk cId="1294638682" sldId="318"/>
            <ac:spMk id="8" creationId="{E196C008-0684-4955-B45D-65EB3C0241C4}"/>
          </ac:spMkLst>
        </pc:spChg>
        <pc:spChg chg="add del mod">
          <ac:chgData name="Guangpu Li" userId="a9ffafd1-861d-4b38-b633-c19304a1f8fb" providerId="ADAL" clId="{4C830F57-30B3-481E-98AD-39489010C9B5}" dt="2019-10-13T22:35:29.562" v="13623" actId="478"/>
          <ac:spMkLst>
            <pc:docMk/>
            <pc:sldMk cId="1294638682" sldId="318"/>
            <ac:spMk id="11" creationId="{FBDBC0F9-12F2-45DF-A549-665E3784F517}"/>
          </ac:spMkLst>
        </pc:spChg>
        <pc:spChg chg="add mod">
          <ac:chgData name="Guangpu Li" userId="a9ffafd1-861d-4b38-b633-c19304a1f8fb" providerId="ADAL" clId="{4C830F57-30B3-481E-98AD-39489010C9B5}" dt="2019-10-17T16:41:28.900" v="31095" actId="1076"/>
          <ac:spMkLst>
            <pc:docMk/>
            <pc:sldMk cId="1294638682" sldId="318"/>
            <ac:spMk id="13" creationId="{CDAC1BC6-BF12-42BD-947E-A73E7CC07B44}"/>
          </ac:spMkLst>
        </pc:spChg>
        <pc:spChg chg="del">
          <ac:chgData name="Guangpu Li" userId="a9ffafd1-861d-4b38-b633-c19304a1f8fb" providerId="ADAL" clId="{4C830F57-30B3-481E-98AD-39489010C9B5}" dt="2019-10-13T01:18:06.776" v="11134" actId="478"/>
          <ac:spMkLst>
            <pc:docMk/>
            <pc:sldMk cId="1294638682" sldId="318"/>
            <ac:spMk id="15" creationId="{B1BB5C2E-5961-40FF-9BFD-3AE49E3D9843}"/>
          </ac:spMkLst>
        </pc:spChg>
        <pc:spChg chg="add mod">
          <ac:chgData name="Guangpu Li" userId="a9ffafd1-861d-4b38-b633-c19304a1f8fb" providerId="ADAL" clId="{4C830F57-30B3-481E-98AD-39489010C9B5}" dt="2019-10-17T16:42:49.695" v="31127" actId="207"/>
          <ac:spMkLst>
            <pc:docMk/>
            <pc:sldMk cId="1294638682" sldId="318"/>
            <ac:spMk id="16" creationId="{8316F366-5FFC-419A-A63E-276A209B7AAD}"/>
          </ac:spMkLst>
        </pc:spChg>
        <pc:spChg chg="del">
          <ac:chgData name="Guangpu Li" userId="a9ffafd1-861d-4b38-b633-c19304a1f8fb" providerId="ADAL" clId="{4C830F57-30B3-481E-98AD-39489010C9B5}" dt="2019-10-13T01:18:09.289" v="11136" actId="478"/>
          <ac:spMkLst>
            <pc:docMk/>
            <pc:sldMk cId="1294638682" sldId="318"/>
            <ac:spMk id="18" creationId="{7C14C139-F737-423A-ACE0-9CA8625D186C}"/>
          </ac:spMkLst>
        </pc:spChg>
        <pc:spChg chg="add mod">
          <ac:chgData name="Guangpu Li" userId="a9ffafd1-861d-4b38-b633-c19304a1f8fb" providerId="ADAL" clId="{4C830F57-30B3-481E-98AD-39489010C9B5}" dt="2019-10-17T16:41:42.927" v="31097" actId="1076"/>
          <ac:spMkLst>
            <pc:docMk/>
            <pc:sldMk cId="1294638682" sldId="318"/>
            <ac:spMk id="19" creationId="{2B028BA6-2E24-46D4-BA95-FBD8E8BDEA8F}"/>
          </ac:spMkLst>
        </pc:spChg>
        <pc:spChg chg="del">
          <ac:chgData name="Guangpu Li" userId="a9ffafd1-861d-4b38-b633-c19304a1f8fb" providerId="ADAL" clId="{4C830F57-30B3-481E-98AD-39489010C9B5}" dt="2019-10-13T01:18:11.335" v="11138" actId="478"/>
          <ac:spMkLst>
            <pc:docMk/>
            <pc:sldMk cId="1294638682" sldId="318"/>
            <ac:spMk id="20" creationId="{A0BE303B-5224-44D1-ABBA-A2295D3268E2}"/>
          </ac:spMkLst>
        </pc:spChg>
        <pc:spChg chg="del">
          <ac:chgData name="Guangpu Li" userId="a9ffafd1-861d-4b38-b633-c19304a1f8fb" providerId="ADAL" clId="{4C830F57-30B3-481E-98AD-39489010C9B5}" dt="2019-10-13T01:18:13.462" v="11140" actId="478"/>
          <ac:spMkLst>
            <pc:docMk/>
            <pc:sldMk cId="1294638682" sldId="318"/>
            <ac:spMk id="22" creationId="{649FAC57-5D18-422D-8F5A-539712350755}"/>
          </ac:spMkLst>
        </pc:spChg>
        <pc:spChg chg="del">
          <ac:chgData name="Guangpu Li" userId="a9ffafd1-861d-4b38-b633-c19304a1f8fb" providerId="ADAL" clId="{4C830F57-30B3-481E-98AD-39489010C9B5}" dt="2019-10-13T01:18:16.007" v="11142" actId="478"/>
          <ac:spMkLst>
            <pc:docMk/>
            <pc:sldMk cId="1294638682" sldId="318"/>
            <ac:spMk id="25" creationId="{BAC51159-5109-4F25-828B-359BCA2F32AA}"/>
          </ac:spMkLst>
        </pc:spChg>
        <pc:spChg chg="del">
          <ac:chgData name="Guangpu Li" userId="a9ffafd1-861d-4b38-b633-c19304a1f8fb" providerId="ADAL" clId="{4C830F57-30B3-481E-98AD-39489010C9B5}" dt="2019-10-13T01:18:17.222" v="11143" actId="478"/>
          <ac:spMkLst>
            <pc:docMk/>
            <pc:sldMk cId="1294638682" sldId="318"/>
            <ac:spMk id="26" creationId="{F511D02E-0A8C-4092-B8AB-E1E9BA771E8F}"/>
          </ac:spMkLst>
        </pc:spChg>
        <pc:grpChg chg="add del mod">
          <ac:chgData name="Guangpu Li" userId="a9ffafd1-861d-4b38-b633-c19304a1f8fb" providerId="ADAL" clId="{4C830F57-30B3-481E-98AD-39489010C9B5}" dt="2019-10-16T18:21:26.647" v="20563" actId="478"/>
          <ac:grpSpMkLst>
            <pc:docMk/>
            <pc:sldMk cId="1294638682" sldId="318"/>
            <ac:grpSpMk id="15" creationId="{C76A79E4-E38C-493C-9B85-F840A2F34228}"/>
          </ac:grpSpMkLst>
        </pc:grpChg>
        <pc:graphicFrameChg chg="del">
          <ac:chgData name="Guangpu Li" userId="a9ffafd1-861d-4b38-b633-c19304a1f8fb" providerId="ADAL" clId="{4C830F57-30B3-481E-98AD-39489010C9B5}" dt="2019-10-13T01:18:08.585" v="11135" actId="478"/>
          <ac:graphicFrameMkLst>
            <pc:docMk/>
            <pc:sldMk cId="1294638682" sldId="318"/>
            <ac:graphicFrameMk id="14" creationId="{CDD5D980-5837-4FE2-9C74-5C8772F8C967}"/>
          </ac:graphicFrameMkLst>
        </pc:graphicFrameChg>
        <pc:picChg chg="add del mod">
          <ac:chgData name="Guangpu Li" userId="a9ffafd1-861d-4b38-b633-c19304a1f8fb" providerId="ADAL" clId="{4C830F57-30B3-481E-98AD-39489010C9B5}" dt="2019-10-16T18:21:27.375" v="20564" actId="478"/>
          <ac:picMkLst>
            <pc:docMk/>
            <pc:sldMk cId="1294638682" sldId="318"/>
            <ac:picMk id="14" creationId="{469B2F95-8198-428F-82F6-8E515949BDE4}"/>
          </ac:picMkLst>
        </pc:picChg>
        <pc:cxnChg chg="mod">
          <ac:chgData name="Guangpu Li" userId="a9ffafd1-861d-4b38-b633-c19304a1f8fb" providerId="ADAL" clId="{4C830F57-30B3-481E-98AD-39489010C9B5}" dt="2019-10-17T16:41:28.900" v="31095" actId="1076"/>
          <ac:cxnSpMkLst>
            <pc:docMk/>
            <pc:sldMk cId="1294638682" sldId="318"/>
            <ac:cxnSpMk id="9" creationId="{2949D8D0-EF6D-4B4B-8018-5E34D3A08A37}"/>
          </ac:cxnSpMkLst>
        </pc:cxnChg>
        <pc:cxnChg chg="mod">
          <ac:chgData name="Guangpu Li" userId="a9ffafd1-861d-4b38-b633-c19304a1f8fb" providerId="ADAL" clId="{4C830F57-30B3-481E-98AD-39489010C9B5}" dt="2019-10-17T16:42:06.524" v="31100" actId="693"/>
          <ac:cxnSpMkLst>
            <pc:docMk/>
            <pc:sldMk cId="1294638682" sldId="318"/>
            <ac:cxnSpMk id="10" creationId="{C20E0339-CB33-47BB-BFF2-7B3447280475}"/>
          </ac:cxnSpMkLst>
        </pc:cxnChg>
        <pc:cxnChg chg="mod">
          <ac:chgData name="Guangpu Li" userId="a9ffafd1-861d-4b38-b633-c19304a1f8fb" providerId="ADAL" clId="{4C830F57-30B3-481E-98AD-39489010C9B5}" dt="2019-10-17T16:41:34.798" v="31096" actId="1076"/>
          <ac:cxnSpMkLst>
            <pc:docMk/>
            <pc:sldMk cId="1294638682" sldId="318"/>
            <ac:cxnSpMk id="12" creationId="{3850D260-F7D1-44F8-9C88-499EEB33B8C8}"/>
          </ac:cxnSpMkLst>
        </pc:cxnChg>
        <pc:cxnChg chg="del">
          <ac:chgData name="Guangpu Li" userId="a9ffafd1-861d-4b38-b633-c19304a1f8fb" providerId="ADAL" clId="{4C830F57-30B3-481E-98AD-39489010C9B5}" dt="2019-10-13T01:18:09.933" v="11137" actId="478"/>
          <ac:cxnSpMkLst>
            <pc:docMk/>
            <pc:sldMk cId="1294638682" sldId="318"/>
            <ac:cxnSpMk id="16" creationId="{D5E2D2EE-3ED2-4EED-B1FB-E0D78651F772}"/>
          </ac:cxnSpMkLst>
        </pc:cxnChg>
        <pc:cxnChg chg="del">
          <ac:chgData name="Guangpu Li" userId="a9ffafd1-861d-4b38-b633-c19304a1f8fb" providerId="ADAL" clId="{4C830F57-30B3-481E-98AD-39489010C9B5}" dt="2019-10-13T01:18:11.909" v="11139" actId="478"/>
          <ac:cxnSpMkLst>
            <pc:docMk/>
            <pc:sldMk cId="1294638682" sldId="318"/>
            <ac:cxnSpMk id="19" creationId="{A6F468D5-EFA9-42A5-87FE-1536E545E00A}"/>
          </ac:cxnSpMkLst>
        </pc:cxnChg>
        <pc:cxnChg chg="del mod">
          <ac:chgData name="Guangpu Li" userId="a9ffafd1-861d-4b38-b633-c19304a1f8fb" providerId="ADAL" clId="{4C830F57-30B3-481E-98AD-39489010C9B5}" dt="2019-10-13T01:18:14.832" v="11141" actId="478"/>
          <ac:cxnSpMkLst>
            <pc:docMk/>
            <pc:sldMk cId="1294638682" sldId="318"/>
            <ac:cxnSpMk id="24" creationId="{F0993914-3B75-4F00-8423-EBFE399F8B36}"/>
          </ac:cxnSpMkLst>
        </pc:cxnChg>
      </pc:sldChg>
      <pc:sldChg chg="modSp add del">
        <pc:chgData name="Guangpu Li" userId="a9ffafd1-861d-4b38-b633-c19304a1f8fb" providerId="ADAL" clId="{4C830F57-30B3-481E-98AD-39489010C9B5}" dt="2019-10-13T01:44:11.587" v="11220" actId="2696"/>
        <pc:sldMkLst>
          <pc:docMk/>
          <pc:sldMk cId="3389907890" sldId="319"/>
        </pc:sldMkLst>
        <pc:spChg chg="mod">
          <ac:chgData name="Guangpu Li" userId="a9ffafd1-861d-4b38-b633-c19304a1f8fb" providerId="ADAL" clId="{4C830F57-30B3-481E-98AD-39489010C9B5}" dt="2019-10-13T01:43:42.788" v="11213" actId="113"/>
          <ac:spMkLst>
            <pc:docMk/>
            <pc:sldMk cId="3389907890" sldId="319"/>
            <ac:spMk id="3" creationId="{EF24A8D3-15AB-4E65-8BA2-DF14B7EA8404}"/>
          </ac:spMkLst>
        </pc:spChg>
      </pc:sldChg>
      <pc:sldChg chg="add del">
        <pc:chgData name="Guangpu Li" userId="a9ffafd1-861d-4b38-b633-c19304a1f8fb" providerId="ADAL" clId="{4C830F57-30B3-481E-98AD-39489010C9B5}" dt="2019-10-13T01:44:10.670" v="11219" actId="2696"/>
        <pc:sldMkLst>
          <pc:docMk/>
          <pc:sldMk cId="1092956056" sldId="320"/>
        </pc:sldMkLst>
      </pc:sldChg>
      <pc:sldChg chg="add del">
        <pc:chgData name="Guangpu Li" userId="a9ffafd1-861d-4b38-b633-c19304a1f8fb" providerId="ADAL" clId="{4C830F57-30B3-481E-98AD-39489010C9B5}" dt="2019-10-13T01:44:00.863" v="11216" actId="2696"/>
        <pc:sldMkLst>
          <pc:docMk/>
          <pc:sldMk cId="760558278" sldId="321"/>
        </pc:sldMkLst>
      </pc:sldChg>
      <pc:sldChg chg="modSp add del delCm modNotesTx">
        <pc:chgData name="Guangpu Li" userId="a9ffafd1-861d-4b38-b633-c19304a1f8fb" providerId="ADAL" clId="{4C830F57-30B3-481E-98AD-39489010C9B5}" dt="2019-10-20T02:42:25.053" v="35048" actId="2696"/>
        <pc:sldMkLst>
          <pc:docMk/>
          <pc:sldMk cId="1773784302" sldId="321"/>
        </pc:sldMkLst>
        <pc:spChg chg="mod">
          <ac:chgData name="Guangpu Li" userId="a9ffafd1-861d-4b38-b633-c19304a1f8fb" providerId="ADAL" clId="{4C830F57-30B3-481E-98AD-39489010C9B5}" dt="2019-10-13T01:44:21.215" v="11224" actId="207"/>
          <ac:spMkLst>
            <pc:docMk/>
            <pc:sldMk cId="1773784302" sldId="321"/>
            <ac:spMk id="3" creationId="{EF24A8D3-15AB-4E65-8BA2-DF14B7EA8404}"/>
          </ac:spMkLst>
        </pc:spChg>
      </pc:sldChg>
      <pc:sldChg chg="addSp delSp modSp add del mod delAnim modAnim modNotesTx">
        <pc:chgData name="Guangpu Li" userId="a9ffafd1-861d-4b38-b633-c19304a1f8fb" providerId="ADAL" clId="{4C830F57-30B3-481E-98AD-39489010C9B5}" dt="2019-10-20T02:42:25.064" v="35052" actId="2696"/>
        <pc:sldMkLst>
          <pc:docMk/>
          <pc:sldMk cId="3803153809" sldId="322"/>
        </pc:sldMkLst>
        <pc:spChg chg="mod">
          <ac:chgData name="Guangpu Li" userId="a9ffafd1-861d-4b38-b633-c19304a1f8fb" providerId="ADAL" clId="{4C830F57-30B3-481E-98AD-39489010C9B5}" dt="2019-10-13T02:19:39.525" v="11910"/>
          <ac:spMkLst>
            <pc:docMk/>
            <pc:sldMk cId="3803153809" sldId="322"/>
            <ac:spMk id="3" creationId="{59EFC8A6-DD7F-437C-A746-29BFC6DDD8D7}"/>
          </ac:spMkLst>
        </pc:spChg>
        <pc:spChg chg="mod">
          <ac:chgData name="Guangpu Li" userId="a9ffafd1-861d-4b38-b633-c19304a1f8fb" providerId="ADAL" clId="{4C830F57-30B3-481E-98AD-39489010C9B5}" dt="2019-10-13T02:20:47.680" v="12031" actId="207"/>
          <ac:spMkLst>
            <pc:docMk/>
            <pc:sldMk cId="3803153809" sldId="322"/>
            <ac:spMk id="4" creationId="{01A11D35-EED4-49B6-9289-A8B71D92C04F}"/>
          </ac:spMkLst>
        </pc:spChg>
        <pc:spChg chg="add mod">
          <ac:chgData name="Guangpu Li" userId="a9ffafd1-861d-4b38-b633-c19304a1f8fb" providerId="ADAL" clId="{4C830F57-30B3-481E-98AD-39489010C9B5}" dt="2019-10-17T17:51:15.041" v="32027" actId="20577"/>
          <ac:spMkLst>
            <pc:docMk/>
            <pc:sldMk cId="3803153809" sldId="322"/>
            <ac:spMk id="6" creationId="{E7FC8D0E-DE3C-4BB2-AE89-C655EA360D1B}"/>
          </ac:spMkLst>
        </pc:spChg>
        <pc:spChg chg="mod">
          <ac:chgData name="Guangpu Li" userId="a9ffafd1-861d-4b38-b633-c19304a1f8fb" providerId="ADAL" clId="{4C830F57-30B3-481E-98AD-39489010C9B5}" dt="2019-10-13T01:45:52.395" v="11244" actId="20577"/>
          <ac:spMkLst>
            <pc:docMk/>
            <pc:sldMk cId="3803153809" sldId="322"/>
            <ac:spMk id="7" creationId="{471F7729-2D67-42E8-97AE-3DDF9B56ABE2}"/>
          </ac:spMkLst>
        </pc:spChg>
        <pc:spChg chg="add del mod">
          <ac:chgData name="Guangpu Li" userId="a9ffafd1-861d-4b38-b633-c19304a1f8fb" providerId="ADAL" clId="{4C830F57-30B3-481E-98AD-39489010C9B5}" dt="2019-10-14T01:49:31.839" v="13938" actId="478"/>
          <ac:spMkLst>
            <pc:docMk/>
            <pc:sldMk cId="3803153809" sldId="322"/>
            <ac:spMk id="12" creationId="{9F12C59C-EA66-4BD0-B62E-8517C7BBC229}"/>
          </ac:spMkLst>
        </pc:spChg>
        <pc:spChg chg="del mod">
          <ac:chgData name="Guangpu Li" userId="a9ffafd1-861d-4b38-b633-c19304a1f8fb" providerId="ADAL" clId="{4C830F57-30B3-481E-98AD-39489010C9B5}" dt="2019-10-14T01:38:17.182" v="13715" actId="478"/>
          <ac:spMkLst>
            <pc:docMk/>
            <pc:sldMk cId="3803153809" sldId="322"/>
            <ac:spMk id="13" creationId="{F923D34F-B840-46B0-9BF8-DA0833E5F21F}"/>
          </ac:spMkLst>
        </pc:spChg>
        <pc:spChg chg="add del mod">
          <ac:chgData name="Guangpu Li" userId="a9ffafd1-861d-4b38-b633-c19304a1f8fb" providerId="ADAL" clId="{4C830F57-30B3-481E-98AD-39489010C9B5}" dt="2019-10-14T01:49:31.839" v="13938" actId="478"/>
          <ac:spMkLst>
            <pc:docMk/>
            <pc:sldMk cId="3803153809" sldId="322"/>
            <ac:spMk id="14" creationId="{0DDE34CB-1A15-4D19-8134-96578BE13B00}"/>
          </ac:spMkLst>
        </pc:spChg>
        <pc:spChg chg="add del mod">
          <ac:chgData name="Guangpu Li" userId="a9ffafd1-861d-4b38-b633-c19304a1f8fb" providerId="ADAL" clId="{4C830F57-30B3-481E-98AD-39489010C9B5}" dt="2019-10-14T01:49:31.839" v="13938" actId="478"/>
          <ac:spMkLst>
            <pc:docMk/>
            <pc:sldMk cId="3803153809" sldId="322"/>
            <ac:spMk id="15" creationId="{E7CF2471-9CA8-48DD-BA61-2D8215EB1613}"/>
          </ac:spMkLst>
        </pc:spChg>
        <pc:spChg chg="add del mod">
          <ac:chgData name="Guangpu Li" userId="a9ffafd1-861d-4b38-b633-c19304a1f8fb" providerId="ADAL" clId="{4C830F57-30B3-481E-98AD-39489010C9B5}" dt="2019-10-14T01:49:31.839" v="13938" actId="478"/>
          <ac:spMkLst>
            <pc:docMk/>
            <pc:sldMk cId="3803153809" sldId="322"/>
            <ac:spMk id="16" creationId="{66ED03F2-BBC7-4560-B7D5-14C222D71F0E}"/>
          </ac:spMkLst>
        </pc:spChg>
        <pc:spChg chg="add mod">
          <ac:chgData name="Guangpu Li" userId="a9ffafd1-861d-4b38-b633-c19304a1f8fb" providerId="ADAL" clId="{4C830F57-30B3-481E-98AD-39489010C9B5}" dt="2019-10-14T01:55:16.751" v="14075" actId="20577"/>
          <ac:spMkLst>
            <pc:docMk/>
            <pc:sldMk cId="3803153809" sldId="322"/>
            <ac:spMk id="17" creationId="{47907590-A0E3-4302-A4EB-EFD2630E23FC}"/>
          </ac:spMkLst>
        </pc:spChg>
        <pc:graphicFrameChg chg="add del mod">
          <ac:chgData name="Guangpu Li" userId="a9ffafd1-861d-4b38-b633-c19304a1f8fb" providerId="ADAL" clId="{4C830F57-30B3-481E-98AD-39489010C9B5}" dt="2019-10-14T01:49:30.038" v="13937" actId="478"/>
          <ac:graphicFrameMkLst>
            <pc:docMk/>
            <pc:sldMk cId="3803153809" sldId="322"/>
            <ac:graphicFrameMk id="8" creationId="{90F2EBDE-5DCD-4E7F-AC49-D57749BC76B6}"/>
          </ac:graphicFrameMkLst>
        </pc:graphicFrameChg>
        <pc:graphicFrameChg chg="add del mod">
          <ac:chgData name="Guangpu Li" userId="a9ffafd1-861d-4b38-b633-c19304a1f8fb" providerId="ADAL" clId="{4C830F57-30B3-481E-98AD-39489010C9B5}" dt="2019-10-14T01:40:35.618" v="13772" actId="478"/>
          <ac:graphicFrameMkLst>
            <pc:docMk/>
            <pc:sldMk cId="3803153809" sldId="322"/>
            <ac:graphicFrameMk id="10" creationId="{F251D669-CCFA-4E12-A8C6-ED09F1CDA233}"/>
          </ac:graphicFrameMkLst>
        </pc:graphicFrameChg>
        <pc:graphicFrameChg chg="add del mod">
          <ac:chgData name="Guangpu Li" userId="a9ffafd1-861d-4b38-b633-c19304a1f8fb" providerId="ADAL" clId="{4C830F57-30B3-481E-98AD-39489010C9B5}" dt="2019-10-14T01:49:33.577" v="13939" actId="478"/>
          <ac:graphicFrameMkLst>
            <pc:docMk/>
            <pc:sldMk cId="3803153809" sldId="322"/>
            <ac:graphicFrameMk id="11" creationId="{E92608BC-8D32-43E4-88A8-6D713C7731B4}"/>
          </ac:graphicFrameMkLst>
        </pc:graphicFrameChg>
      </pc:sldChg>
      <pc:sldChg chg="addSp delSp modSp add del mod modAnim modNotesTx">
        <pc:chgData name="Guangpu Li" userId="a9ffafd1-861d-4b38-b633-c19304a1f8fb" providerId="ADAL" clId="{4C830F57-30B3-481E-98AD-39489010C9B5}" dt="2019-10-20T02:42:25.081" v="35055" actId="2696"/>
        <pc:sldMkLst>
          <pc:docMk/>
          <pc:sldMk cId="898067049" sldId="323"/>
        </pc:sldMkLst>
        <pc:spChg chg="mod">
          <ac:chgData name="Guangpu Li" userId="a9ffafd1-861d-4b38-b633-c19304a1f8fb" providerId="ADAL" clId="{4C830F57-30B3-481E-98AD-39489010C9B5}" dt="2019-10-13T02:09:32.074" v="11728" actId="20577"/>
          <ac:spMkLst>
            <pc:docMk/>
            <pc:sldMk cId="898067049" sldId="323"/>
            <ac:spMk id="3" creationId="{59EFC8A6-DD7F-437C-A746-29BFC6DDD8D7}"/>
          </ac:spMkLst>
        </pc:spChg>
        <pc:spChg chg="del">
          <ac:chgData name="Guangpu Li" userId="a9ffafd1-861d-4b38-b633-c19304a1f8fb" providerId="ADAL" clId="{4C830F57-30B3-481E-98AD-39489010C9B5}" dt="2019-10-13T02:09:36.963" v="11729" actId="478"/>
          <ac:spMkLst>
            <pc:docMk/>
            <pc:sldMk cId="898067049" sldId="323"/>
            <ac:spMk id="4" creationId="{01A11D35-EED4-49B6-9289-A8B71D92C04F}"/>
          </ac:spMkLst>
        </pc:spChg>
        <pc:spChg chg="add mod">
          <ac:chgData name="Guangpu Li" userId="a9ffafd1-861d-4b38-b633-c19304a1f8fb" providerId="ADAL" clId="{4C830F57-30B3-481E-98AD-39489010C9B5}" dt="2019-10-14T01:54:16.225" v="14061" actId="1076"/>
          <ac:spMkLst>
            <pc:docMk/>
            <pc:sldMk cId="898067049" sldId="323"/>
            <ac:spMk id="9" creationId="{F8080599-1414-4A88-82D7-8EC0CB6C2AEF}"/>
          </ac:spMkLst>
        </pc:spChg>
        <pc:spChg chg="add mod">
          <ac:chgData name="Guangpu Li" userId="a9ffafd1-861d-4b38-b633-c19304a1f8fb" providerId="ADAL" clId="{4C830F57-30B3-481E-98AD-39489010C9B5}" dt="2019-10-14T01:54:12.668" v="14060" actId="1076"/>
          <ac:spMkLst>
            <pc:docMk/>
            <pc:sldMk cId="898067049" sldId="323"/>
            <ac:spMk id="10" creationId="{B4781F36-A918-49C7-9344-35752FF73542}"/>
          </ac:spMkLst>
        </pc:spChg>
        <pc:spChg chg="add mod">
          <ac:chgData name="Guangpu Li" userId="a9ffafd1-861d-4b38-b633-c19304a1f8fb" providerId="ADAL" clId="{4C830F57-30B3-481E-98AD-39489010C9B5}" dt="2019-10-14T01:53:49.184" v="14030" actId="14100"/>
          <ac:spMkLst>
            <pc:docMk/>
            <pc:sldMk cId="898067049" sldId="323"/>
            <ac:spMk id="11" creationId="{AC40244E-F1BA-4373-BEE1-B6EA92C6673E}"/>
          </ac:spMkLst>
        </pc:spChg>
        <pc:spChg chg="add mod">
          <ac:chgData name="Guangpu Li" userId="a9ffafd1-861d-4b38-b633-c19304a1f8fb" providerId="ADAL" clId="{4C830F57-30B3-481E-98AD-39489010C9B5}" dt="2019-10-14T01:54:09.398" v="14059" actId="1076"/>
          <ac:spMkLst>
            <pc:docMk/>
            <pc:sldMk cId="898067049" sldId="323"/>
            <ac:spMk id="12" creationId="{FCB41DC2-CE29-4391-A0E5-E29AEF5309F6}"/>
          </ac:spMkLst>
        </pc:spChg>
        <pc:spChg chg="del mod">
          <ac:chgData name="Guangpu Li" userId="a9ffafd1-861d-4b38-b633-c19304a1f8fb" providerId="ADAL" clId="{4C830F57-30B3-481E-98AD-39489010C9B5}" dt="2019-10-14T01:52:07.353" v="13978" actId="478"/>
          <ac:spMkLst>
            <pc:docMk/>
            <pc:sldMk cId="898067049" sldId="323"/>
            <ac:spMk id="13" creationId="{F923D34F-B840-46B0-9BF8-DA0833E5F21F}"/>
          </ac:spMkLst>
        </pc:spChg>
        <pc:graphicFrameChg chg="add mod">
          <ac:chgData name="Guangpu Li" userId="a9ffafd1-861d-4b38-b633-c19304a1f8fb" providerId="ADAL" clId="{4C830F57-30B3-481E-98AD-39489010C9B5}" dt="2019-10-14T01:54:18.815" v="14063" actId="1076"/>
          <ac:graphicFrameMkLst>
            <pc:docMk/>
            <pc:sldMk cId="898067049" sldId="323"/>
            <ac:graphicFrameMk id="5" creationId="{B2A2CD4D-5EF6-4FF0-8A26-F27204527B09}"/>
          </ac:graphicFrameMkLst>
        </pc:graphicFrameChg>
        <pc:graphicFrameChg chg="add mod">
          <ac:chgData name="Guangpu Li" userId="a9ffafd1-861d-4b38-b633-c19304a1f8fb" providerId="ADAL" clId="{4C830F57-30B3-481E-98AD-39489010C9B5}" dt="2019-10-14T01:51:49.889" v="13971" actId="1076"/>
          <ac:graphicFrameMkLst>
            <pc:docMk/>
            <pc:sldMk cId="898067049" sldId="323"/>
            <ac:graphicFrameMk id="6" creationId="{9D659B0F-2023-4F8A-A3B4-FD8006EDA0DA}"/>
          </ac:graphicFrameMkLst>
        </pc:graphicFrameChg>
        <pc:graphicFrameChg chg="add del">
          <ac:chgData name="Guangpu Li" userId="a9ffafd1-861d-4b38-b633-c19304a1f8fb" providerId="ADAL" clId="{4C830F57-30B3-481E-98AD-39489010C9B5}" dt="2019-10-14T01:52:01.948" v="13975"/>
          <ac:graphicFrameMkLst>
            <pc:docMk/>
            <pc:sldMk cId="898067049" sldId="323"/>
            <ac:graphicFrameMk id="8" creationId="{B0321365-3CC1-4809-AD7B-3B50E463F6DB}"/>
          </ac:graphicFrameMkLst>
        </pc:graphicFrameChg>
      </pc:sldChg>
      <pc:sldChg chg="modSp add del ord">
        <pc:chgData name="Guangpu Li" userId="a9ffafd1-861d-4b38-b633-c19304a1f8fb" providerId="ADAL" clId="{4C830F57-30B3-481E-98AD-39489010C9B5}" dt="2019-10-20T02:42:25.097" v="35061" actId="2696"/>
        <pc:sldMkLst>
          <pc:docMk/>
          <pc:sldMk cId="295519678" sldId="324"/>
        </pc:sldMkLst>
        <pc:spChg chg="mod">
          <ac:chgData name="Guangpu Li" userId="a9ffafd1-861d-4b38-b633-c19304a1f8fb" providerId="ADAL" clId="{4C830F57-30B3-481E-98AD-39489010C9B5}" dt="2019-10-13T02:48:06.105" v="12137" actId="20577"/>
          <ac:spMkLst>
            <pc:docMk/>
            <pc:sldMk cId="295519678" sldId="324"/>
            <ac:spMk id="3" creationId="{59EFC8A6-DD7F-437C-A746-29BFC6DDD8D7}"/>
          </ac:spMkLst>
        </pc:spChg>
        <pc:spChg chg="mod">
          <ac:chgData name="Guangpu Li" userId="a9ffafd1-861d-4b38-b633-c19304a1f8fb" providerId="ADAL" clId="{4C830F57-30B3-481E-98AD-39489010C9B5}" dt="2019-10-13T02:47:26.193" v="12117" actId="313"/>
          <ac:spMkLst>
            <pc:docMk/>
            <pc:sldMk cId="295519678" sldId="324"/>
            <ac:spMk id="7" creationId="{471F7729-2D67-42E8-97AE-3DDF9B56ABE2}"/>
          </ac:spMkLst>
        </pc:spChg>
        <pc:spChg chg="mod">
          <ac:chgData name="Guangpu Li" userId="a9ffafd1-861d-4b38-b633-c19304a1f8fb" providerId="ADAL" clId="{4C830F57-30B3-481E-98AD-39489010C9B5}" dt="2019-10-14T22:01:22.942" v="14604" actId="20577"/>
          <ac:spMkLst>
            <pc:docMk/>
            <pc:sldMk cId="295519678" sldId="324"/>
            <ac:spMk id="13" creationId="{F923D34F-B840-46B0-9BF8-DA0833E5F21F}"/>
          </ac:spMkLst>
        </pc:spChg>
      </pc:sldChg>
      <pc:sldChg chg="add del">
        <pc:chgData name="Guangpu Li" userId="a9ffafd1-861d-4b38-b633-c19304a1f8fb" providerId="ADAL" clId="{4C830F57-30B3-481E-98AD-39489010C9B5}" dt="2019-10-14T02:23:49.496" v="14248" actId="2696"/>
        <pc:sldMkLst>
          <pc:docMk/>
          <pc:sldMk cId="3870794412" sldId="325"/>
        </pc:sldMkLst>
      </pc:sldChg>
      <pc:sldChg chg="add del">
        <pc:chgData name="Guangpu Li" userId="a9ffafd1-861d-4b38-b633-c19304a1f8fb" providerId="ADAL" clId="{4C830F57-30B3-481E-98AD-39489010C9B5}" dt="2019-10-14T02:23:50.519" v="14249" actId="2696"/>
        <pc:sldMkLst>
          <pc:docMk/>
          <pc:sldMk cId="763198056" sldId="326"/>
        </pc:sldMkLst>
      </pc:sldChg>
      <pc:sldChg chg="modSp add del modNotesTx">
        <pc:chgData name="Guangpu Li" userId="a9ffafd1-861d-4b38-b633-c19304a1f8fb" providerId="ADAL" clId="{4C830F57-30B3-481E-98AD-39489010C9B5}" dt="2019-10-20T02:42:25.091" v="35059" actId="2696"/>
        <pc:sldMkLst>
          <pc:docMk/>
          <pc:sldMk cId="350504153" sldId="327"/>
        </pc:sldMkLst>
        <pc:spChg chg="mod">
          <ac:chgData name="Guangpu Li" userId="a9ffafd1-861d-4b38-b633-c19304a1f8fb" providerId="ADAL" clId="{4C830F57-30B3-481E-98AD-39489010C9B5}" dt="2019-10-17T17:56:49.731" v="32047" actId="20577"/>
          <ac:spMkLst>
            <pc:docMk/>
            <pc:sldMk cId="350504153" sldId="327"/>
            <ac:spMk id="3" creationId="{EF24A8D3-15AB-4E65-8BA2-DF14B7EA8404}"/>
          </ac:spMkLst>
        </pc:spChg>
      </pc:sldChg>
      <pc:sldChg chg="addSp delSp modSp add del modAnim modNotesTx">
        <pc:chgData name="Guangpu Li" userId="a9ffafd1-861d-4b38-b633-c19304a1f8fb" providerId="ADAL" clId="{4C830F57-30B3-481E-98AD-39489010C9B5}" dt="2019-10-20T02:42:25.094" v="35060" actId="2696"/>
        <pc:sldMkLst>
          <pc:docMk/>
          <pc:sldMk cId="1492081169" sldId="328"/>
        </pc:sldMkLst>
        <pc:spChg chg="add mod">
          <ac:chgData name="Guangpu Li" userId="a9ffafd1-861d-4b38-b633-c19304a1f8fb" providerId="ADAL" clId="{4C830F57-30B3-481E-98AD-39489010C9B5}" dt="2019-10-17T01:44:26.165" v="29489" actId="20577"/>
          <ac:spMkLst>
            <pc:docMk/>
            <pc:sldMk cId="1492081169" sldId="328"/>
            <ac:spMk id="3" creationId="{125EBEFB-2A66-4336-9DC2-901F243AEAFF}"/>
          </ac:spMkLst>
        </pc:spChg>
        <pc:spChg chg="del mod">
          <ac:chgData name="Guangpu Li" userId="a9ffafd1-861d-4b38-b633-c19304a1f8fb" providerId="ADAL" clId="{4C830F57-30B3-481E-98AD-39489010C9B5}" dt="2019-10-13T02:55:24.757" v="12298"/>
          <ac:spMkLst>
            <pc:docMk/>
            <pc:sldMk cId="1492081169" sldId="328"/>
            <ac:spMk id="3" creationId="{59EFC8A6-DD7F-437C-A746-29BFC6DDD8D7}"/>
          </ac:spMkLst>
        </pc:spChg>
        <pc:spChg chg="del mod">
          <ac:chgData name="Guangpu Li" userId="a9ffafd1-861d-4b38-b633-c19304a1f8fb" providerId="ADAL" clId="{4C830F57-30B3-481E-98AD-39489010C9B5}" dt="2019-10-13T02:55:24.758" v="12300"/>
          <ac:spMkLst>
            <pc:docMk/>
            <pc:sldMk cId="1492081169" sldId="328"/>
            <ac:spMk id="4" creationId="{01A11D35-EED4-49B6-9289-A8B71D92C04F}"/>
          </ac:spMkLst>
        </pc:spChg>
        <pc:spChg chg="add mod">
          <ac:chgData name="Guangpu Li" userId="a9ffafd1-861d-4b38-b633-c19304a1f8fb" providerId="ADAL" clId="{4C830F57-30B3-481E-98AD-39489010C9B5}" dt="2019-10-14T01:59:07.943" v="14100" actId="1076"/>
          <ac:spMkLst>
            <pc:docMk/>
            <pc:sldMk cId="1492081169" sldId="328"/>
            <ac:spMk id="4" creationId="{F883C4BD-5899-4EA2-81B8-2DFD08ED35EB}"/>
          </ac:spMkLst>
        </pc:spChg>
        <pc:spChg chg="add mod">
          <ac:chgData name="Guangpu Li" userId="a9ffafd1-861d-4b38-b633-c19304a1f8fb" providerId="ADAL" clId="{4C830F57-30B3-481E-98AD-39489010C9B5}" dt="2019-10-14T01:59:55.052" v="14112" actId="1076"/>
          <ac:spMkLst>
            <pc:docMk/>
            <pc:sldMk cId="1492081169" sldId="328"/>
            <ac:spMk id="5" creationId="{33E38649-4397-4974-8BB7-EF4B6258D145}"/>
          </ac:spMkLst>
        </pc:spChg>
        <pc:spChg chg="mod">
          <ac:chgData name="Guangpu Li" userId="a9ffafd1-861d-4b38-b633-c19304a1f8fb" providerId="ADAL" clId="{4C830F57-30B3-481E-98AD-39489010C9B5}" dt="2019-10-13T02:49:44.456" v="12293" actId="20577"/>
          <ac:spMkLst>
            <pc:docMk/>
            <pc:sldMk cId="1492081169" sldId="328"/>
            <ac:spMk id="7" creationId="{471F7729-2D67-42E8-97AE-3DDF9B56ABE2}"/>
          </ac:spMkLst>
        </pc:spChg>
        <pc:spChg chg="del mod">
          <ac:chgData name="Guangpu Li" userId="a9ffafd1-861d-4b38-b633-c19304a1f8fb" providerId="ADAL" clId="{4C830F57-30B3-481E-98AD-39489010C9B5}" dt="2019-10-13T02:55:24.759" v="12302"/>
          <ac:spMkLst>
            <pc:docMk/>
            <pc:sldMk cId="1492081169" sldId="328"/>
            <ac:spMk id="13" creationId="{F923D34F-B840-46B0-9BF8-DA0833E5F21F}"/>
          </ac:spMkLst>
        </pc:spChg>
        <pc:picChg chg="add mod">
          <ac:chgData name="Guangpu Li" userId="a9ffafd1-861d-4b38-b633-c19304a1f8fb" providerId="ADAL" clId="{4C830F57-30B3-481E-98AD-39489010C9B5}" dt="2019-10-14T02:00:50.063" v="14117" actId="1076"/>
          <ac:picMkLst>
            <pc:docMk/>
            <pc:sldMk cId="1492081169" sldId="328"/>
            <ac:picMk id="2" creationId="{52BBC619-0B20-4D78-963D-DB70F6FEEE9F}"/>
          </ac:picMkLst>
        </pc:picChg>
      </pc:sldChg>
      <pc:sldChg chg="addSp modSp add del modAnim addCm modCm modNotesTx">
        <pc:chgData name="Guangpu Li" userId="a9ffafd1-861d-4b38-b633-c19304a1f8fb" providerId="ADAL" clId="{4C830F57-30B3-481E-98AD-39489010C9B5}" dt="2019-10-20T02:42:24.979" v="35030" actId="2696"/>
        <pc:sldMkLst>
          <pc:docMk/>
          <pc:sldMk cId="308762564" sldId="329"/>
        </pc:sldMkLst>
        <pc:spChg chg="mod">
          <ac:chgData name="Guangpu Li" userId="a9ffafd1-861d-4b38-b633-c19304a1f8fb" providerId="ADAL" clId="{4C830F57-30B3-481E-98AD-39489010C9B5}" dt="2019-10-14T20:12:22.378" v="14334" actId="20577"/>
          <ac:spMkLst>
            <pc:docMk/>
            <pc:sldMk cId="308762564" sldId="329"/>
            <ac:spMk id="2" creationId="{0DC64EB2-766D-41A7-8605-13001D9A1E78}"/>
          </ac:spMkLst>
        </pc:spChg>
        <pc:spChg chg="mod">
          <ac:chgData name="Guangpu Li" userId="a9ffafd1-861d-4b38-b633-c19304a1f8fb" providerId="ADAL" clId="{4C830F57-30B3-481E-98AD-39489010C9B5}" dt="2019-10-13T20:30:46.937" v="12757" actId="20577"/>
          <ac:spMkLst>
            <pc:docMk/>
            <pc:sldMk cId="308762564" sldId="329"/>
            <ac:spMk id="9" creationId="{54C51320-490F-4475-95B9-337FF7A8D556}"/>
          </ac:spMkLst>
        </pc:spChg>
        <pc:spChg chg="mod">
          <ac:chgData name="Guangpu Li" userId="a9ffafd1-861d-4b38-b633-c19304a1f8fb" providerId="ADAL" clId="{4C830F57-30B3-481E-98AD-39489010C9B5}" dt="2019-10-13T20:29:02.096" v="12751" actId="1076"/>
          <ac:spMkLst>
            <pc:docMk/>
            <pc:sldMk cId="308762564" sldId="329"/>
            <ac:spMk id="12" creationId="{79F98347-C083-429B-A5F4-41588CA33F22}"/>
          </ac:spMkLst>
        </pc:spChg>
        <pc:spChg chg="add mod">
          <ac:chgData name="Guangpu Li" userId="a9ffafd1-861d-4b38-b633-c19304a1f8fb" providerId="ADAL" clId="{4C830F57-30B3-481E-98AD-39489010C9B5}" dt="2019-10-13T20:37:07.108" v="12787" actId="1076"/>
          <ac:spMkLst>
            <pc:docMk/>
            <pc:sldMk cId="308762564" sldId="329"/>
            <ac:spMk id="23" creationId="{CEEE4BB8-2585-45D2-8D65-CBFA2F38B943}"/>
          </ac:spMkLst>
        </pc:spChg>
        <pc:spChg chg="add mod">
          <ac:chgData name="Guangpu Li" userId="a9ffafd1-861d-4b38-b633-c19304a1f8fb" providerId="ADAL" clId="{4C830F57-30B3-481E-98AD-39489010C9B5}" dt="2019-10-13T20:47:05.191" v="12843" actId="20577"/>
          <ac:spMkLst>
            <pc:docMk/>
            <pc:sldMk cId="308762564" sldId="329"/>
            <ac:spMk id="24" creationId="{D1C87369-32FD-4101-82A5-7A8B649DDC5E}"/>
          </ac:spMkLst>
        </pc:spChg>
        <pc:grpChg chg="add mod">
          <ac:chgData name="Guangpu Li" userId="a9ffafd1-861d-4b38-b633-c19304a1f8fb" providerId="ADAL" clId="{4C830F57-30B3-481E-98AD-39489010C9B5}" dt="2019-10-13T20:28:58.550" v="12750" actId="1076"/>
          <ac:grpSpMkLst>
            <pc:docMk/>
            <pc:sldMk cId="308762564" sldId="329"/>
            <ac:grpSpMk id="19" creationId="{EB51DEF6-27D1-44AD-B41E-989D5429856B}"/>
          </ac:grpSpMkLst>
        </pc:grpChg>
        <pc:picChg chg="add">
          <ac:chgData name="Guangpu Li" userId="a9ffafd1-861d-4b38-b633-c19304a1f8fb" providerId="ADAL" clId="{4C830F57-30B3-481E-98AD-39489010C9B5}" dt="2019-10-13T20:28:06.055" v="12718"/>
          <ac:picMkLst>
            <pc:docMk/>
            <pc:sldMk cId="308762564" sldId="329"/>
            <ac:picMk id="18" creationId="{E596EDC4-1E4A-4164-A8BA-9EA76BB7E12E}"/>
          </ac:picMkLst>
        </pc:picChg>
      </pc:sldChg>
      <pc:sldChg chg="delSp add del">
        <pc:chgData name="Guangpu Li" userId="a9ffafd1-861d-4b38-b633-c19304a1f8fb" providerId="ADAL" clId="{4C830F57-30B3-481E-98AD-39489010C9B5}" dt="2019-10-13T16:06:51.386" v="12681" actId="2696"/>
        <pc:sldMkLst>
          <pc:docMk/>
          <pc:sldMk cId="779177097" sldId="329"/>
        </pc:sldMkLst>
        <pc:spChg chg="del">
          <ac:chgData name="Guangpu Li" userId="a9ffafd1-861d-4b38-b633-c19304a1f8fb" providerId="ADAL" clId="{4C830F57-30B3-481E-98AD-39489010C9B5}" dt="2019-10-13T15:42:44.673" v="12321" actId="478"/>
          <ac:spMkLst>
            <pc:docMk/>
            <pc:sldMk cId="779177097" sldId="329"/>
            <ac:spMk id="2" creationId="{843E8A00-66B3-4D85-B46E-D2B07710C94E}"/>
          </ac:spMkLst>
        </pc:spChg>
        <pc:spChg chg="del">
          <ac:chgData name="Guangpu Li" userId="a9ffafd1-861d-4b38-b633-c19304a1f8fb" providerId="ADAL" clId="{4C830F57-30B3-481E-98AD-39489010C9B5}" dt="2019-10-13T15:42:46.601" v="12322" actId="478"/>
          <ac:spMkLst>
            <pc:docMk/>
            <pc:sldMk cId="779177097" sldId="329"/>
            <ac:spMk id="3" creationId="{4A16841C-435B-4287-BEA3-BC45EC8C8CA5}"/>
          </ac:spMkLst>
        </pc:spChg>
      </pc:sldChg>
      <pc:sldChg chg="modSp add del">
        <pc:chgData name="Guangpu Li" userId="a9ffafd1-861d-4b38-b633-c19304a1f8fb" providerId="ADAL" clId="{4C830F57-30B3-481E-98AD-39489010C9B5}" dt="2019-10-13T15:35:49.736" v="12308" actId="2696"/>
        <pc:sldMkLst>
          <pc:docMk/>
          <pc:sldMk cId="1102913970" sldId="329"/>
        </pc:sldMkLst>
        <pc:spChg chg="mod">
          <ac:chgData name="Guangpu Li" userId="a9ffafd1-861d-4b38-b633-c19304a1f8fb" providerId="ADAL" clId="{4C830F57-30B3-481E-98AD-39489010C9B5}" dt="2019-10-13T15:32:54.275" v="12307" actId="2711"/>
          <ac:spMkLst>
            <pc:docMk/>
            <pc:sldMk cId="1102913970" sldId="329"/>
            <ac:spMk id="2" creationId="{0DC64EB2-766D-41A7-8605-13001D9A1E78}"/>
          </ac:spMkLst>
        </pc:spChg>
      </pc:sldChg>
      <pc:sldChg chg="add del ord">
        <pc:chgData name="Guangpu Li" userId="a9ffafd1-861d-4b38-b633-c19304a1f8fb" providerId="ADAL" clId="{4C830F57-30B3-481E-98AD-39489010C9B5}" dt="2019-10-13T22:25:16.133" v="13504" actId="2696"/>
        <pc:sldMkLst>
          <pc:docMk/>
          <pc:sldMk cId="2682472473" sldId="330"/>
        </pc:sldMkLst>
      </pc:sldChg>
      <pc:sldChg chg="add del">
        <pc:chgData name="Guangpu Li" userId="a9ffafd1-861d-4b38-b633-c19304a1f8fb" providerId="ADAL" clId="{4C830F57-30B3-481E-98AD-39489010C9B5}" dt="2019-10-13T20:28:00.696" v="12717"/>
        <pc:sldMkLst>
          <pc:docMk/>
          <pc:sldMk cId="3522150194" sldId="330"/>
        </pc:sldMkLst>
      </pc:sldChg>
      <pc:sldChg chg="addSp delSp modSp add del delAnim modAnim modNotesTx">
        <pc:chgData name="Guangpu Li" userId="a9ffafd1-861d-4b38-b633-c19304a1f8fb" providerId="ADAL" clId="{4C830F57-30B3-481E-98AD-39489010C9B5}" dt="2019-10-20T02:42:25.030" v="35042" actId="2696"/>
        <pc:sldMkLst>
          <pc:docMk/>
          <pc:sldMk cId="36441972" sldId="331"/>
        </pc:sldMkLst>
        <pc:spChg chg="mod">
          <ac:chgData name="Guangpu Li" userId="a9ffafd1-861d-4b38-b633-c19304a1f8fb" providerId="ADAL" clId="{4C830F57-30B3-481E-98AD-39489010C9B5}" dt="2019-10-13T21:49:28.621" v="12981" actId="20577"/>
          <ac:spMkLst>
            <pc:docMk/>
            <pc:sldMk cId="36441972" sldId="331"/>
            <ac:spMk id="2" creationId="{0DC64EB2-766D-41A7-8605-13001D9A1E78}"/>
          </ac:spMkLst>
        </pc:spChg>
        <pc:spChg chg="mod">
          <ac:chgData name="Guangpu Li" userId="a9ffafd1-861d-4b38-b633-c19304a1f8fb" providerId="ADAL" clId="{4C830F57-30B3-481E-98AD-39489010C9B5}" dt="2019-10-13T21:50:26.988" v="13022" actId="20577"/>
          <ac:spMkLst>
            <pc:docMk/>
            <pc:sldMk cId="36441972" sldId="331"/>
            <ac:spMk id="6" creationId="{A529BBE2-6C1D-40EE-985B-4024D1F5FD4C}"/>
          </ac:spMkLst>
        </pc:spChg>
        <pc:spChg chg="mod">
          <ac:chgData name="Guangpu Li" userId="a9ffafd1-861d-4b38-b633-c19304a1f8fb" providerId="ADAL" clId="{4C830F57-30B3-481E-98AD-39489010C9B5}" dt="2019-10-13T21:55:15.189" v="13198" actId="20577"/>
          <ac:spMkLst>
            <pc:docMk/>
            <pc:sldMk cId="36441972" sldId="331"/>
            <ac:spMk id="10" creationId="{159105C9-98C8-47E1-BC1A-AB52720297EB}"/>
          </ac:spMkLst>
        </pc:spChg>
        <pc:spChg chg="del">
          <ac:chgData name="Guangpu Li" userId="a9ffafd1-861d-4b38-b633-c19304a1f8fb" providerId="ADAL" clId="{4C830F57-30B3-481E-98AD-39489010C9B5}" dt="2019-10-13T21:49:23.657" v="12975" actId="478"/>
          <ac:spMkLst>
            <pc:docMk/>
            <pc:sldMk cId="36441972" sldId="331"/>
            <ac:spMk id="11" creationId="{77D23713-7DE0-4CF9-A810-1F597ABAB08E}"/>
          </ac:spMkLst>
        </pc:spChg>
        <pc:cxnChg chg="add mod">
          <ac:chgData name="Guangpu Li" userId="a9ffafd1-861d-4b38-b633-c19304a1f8fb" providerId="ADAL" clId="{4C830F57-30B3-481E-98AD-39489010C9B5}" dt="2019-10-13T21:51:52.282" v="13026" actId="208"/>
          <ac:cxnSpMkLst>
            <pc:docMk/>
            <pc:sldMk cId="36441972" sldId="331"/>
            <ac:cxnSpMk id="4" creationId="{E7DEAF2A-929C-4452-93B9-D22566B8AA36}"/>
          </ac:cxnSpMkLst>
        </pc:cxnChg>
      </pc:sldChg>
      <pc:sldChg chg="add del">
        <pc:chgData name="Guangpu Li" userId="a9ffafd1-861d-4b38-b633-c19304a1f8fb" providerId="ADAL" clId="{4C830F57-30B3-481E-98AD-39489010C9B5}" dt="2019-10-20T02:42:25.103" v="35064" actId="2696"/>
        <pc:sldMkLst>
          <pc:docMk/>
          <pc:sldMk cId="2388741426" sldId="332"/>
        </pc:sldMkLst>
      </pc:sldChg>
      <pc:sldChg chg="add del">
        <pc:chgData name="Guangpu Li" userId="a9ffafd1-861d-4b38-b633-c19304a1f8fb" providerId="ADAL" clId="{4C830F57-30B3-481E-98AD-39489010C9B5}" dt="2019-10-20T02:42:25.107" v="35065" actId="2696"/>
        <pc:sldMkLst>
          <pc:docMk/>
          <pc:sldMk cId="1601997408" sldId="333"/>
        </pc:sldMkLst>
      </pc:sldChg>
      <pc:sldChg chg="addSp delSp modSp add del modAnim modNotesTx">
        <pc:chgData name="Guangpu Li" userId="a9ffafd1-861d-4b38-b633-c19304a1f8fb" providerId="ADAL" clId="{4C830F57-30B3-481E-98AD-39489010C9B5}" dt="2019-10-20T02:42:25.074" v="35054" actId="2696"/>
        <pc:sldMkLst>
          <pc:docMk/>
          <pc:sldMk cId="2910457373" sldId="334"/>
        </pc:sldMkLst>
        <pc:spChg chg="del">
          <ac:chgData name="Guangpu Li" userId="a9ffafd1-861d-4b38-b633-c19304a1f8fb" providerId="ADAL" clId="{4C830F57-30B3-481E-98AD-39489010C9B5}" dt="2019-10-14T01:42:50.319" v="13831" actId="478"/>
          <ac:spMkLst>
            <pc:docMk/>
            <pc:sldMk cId="2910457373" sldId="334"/>
            <ac:spMk id="3" creationId="{59EFC8A6-DD7F-437C-A746-29BFC6DDD8D7}"/>
          </ac:spMkLst>
        </pc:spChg>
        <pc:spChg chg="del">
          <ac:chgData name="Guangpu Li" userId="a9ffafd1-861d-4b38-b633-c19304a1f8fb" providerId="ADAL" clId="{4C830F57-30B3-481E-98AD-39489010C9B5}" dt="2019-10-14T01:42:48.416" v="13830" actId="478"/>
          <ac:spMkLst>
            <pc:docMk/>
            <pc:sldMk cId="2910457373" sldId="334"/>
            <ac:spMk id="4" creationId="{01A11D35-EED4-49B6-9289-A8B71D92C04F}"/>
          </ac:spMkLst>
        </pc:spChg>
        <pc:spChg chg="del">
          <ac:chgData name="Guangpu Li" userId="a9ffafd1-861d-4b38-b633-c19304a1f8fb" providerId="ADAL" clId="{4C830F57-30B3-481E-98AD-39489010C9B5}" dt="2019-10-14T01:42:47.231" v="13829" actId="478"/>
          <ac:spMkLst>
            <pc:docMk/>
            <pc:sldMk cId="2910457373" sldId="334"/>
            <ac:spMk id="6" creationId="{E7FC8D0E-DE3C-4BB2-AE89-C655EA360D1B}"/>
          </ac:spMkLst>
        </pc:spChg>
        <pc:spChg chg="mod">
          <ac:chgData name="Guangpu Li" userId="a9ffafd1-861d-4b38-b633-c19304a1f8fb" providerId="ADAL" clId="{4C830F57-30B3-481E-98AD-39489010C9B5}" dt="2019-10-14T01:43:53.124" v="13848" actId="1076"/>
          <ac:spMkLst>
            <pc:docMk/>
            <pc:sldMk cId="2910457373" sldId="334"/>
            <ac:spMk id="12" creationId="{9F12C59C-EA66-4BD0-B62E-8517C7BBC229}"/>
          </ac:spMkLst>
        </pc:spChg>
        <pc:spChg chg="add mod">
          <ac:chgData name="Guangpu Li" userId="a9ffafd1-861d-4b38-b633-c19304a1f8fb" providerId="ADAL" clId="{4C830F57-30B3-481E-98AD-39489010C9B5}" dt="2019-10-14T01:44:53.084" v="13897" actId="1076"/>
          <ac:spMkLst>
            <pc:docMk/>
            <pc:sldMk cId="2910457373" sldId="334"/>
            <ac:spMk id="13" creationId="{619C0096-C4AF-4C13-953E-271C99266966}"/>
          </ac:spMkLst>
        </pc:spChg>
        <pc:spChg chg="mod">
          <ac:chgData name="Guangpu Li" userId="a9ffafd1-861d-4b38-b633-c19304a1f8fb" providerId="ADAL" clId="{4C830F57-30B3-481E-98AD-39489010C9B5}" dt="2019-10-14T01:43:49.680" v="13847" actId="1076"/>
          <ac:spMkLst>
            <pc:docMk/>
            <pc:sldMk cId="2910457373" sldId="334"/>
            <ac:spMk id="14" creationId="{0DDE34CB-1A15-4D19-8134-96578BE13B00}"/>
          </ac:spMkLst>
        </pc:spChg>
        <pc:spChg chg="mod">
          <ac:chgData name="Guangpu Li" userId="a9ffafd1-861d-4b38-b633-c19304a1f8fb" providerId="ADAL" clId="{4C830F57-30B3-481E-98AD-39489010C9B5}" dt="2019-10-14T01:44:01.277" v="13850" actId="1076"/>
          <ac:spMkLst>
            <pc:docMk/>
            <pc:sldMk cId="2910457373" sldId="334"/>
            <ac:spMk id="15" creationId="{E7CF2471-9CA8-48DD-BA61-2D8215EB1613}"/>
          </ac:spMkLst>
        </pc:spChg>
        <pc:spChg chg="mod">
          <ac:chgData name="Guangpu Li" userId="a9ffafd1-861d-4b38-b633-c19304a1f8fb" providerId="ADAL" clId="{4C830F57-30B3-481E-98AD-39489010C9B5}" dt="2019-10-14T01:43:57.979" v="13849" actId="1076"/>
          <ac:spMkLst>
            <pc:docMk/>
            <pc:sldMk cId="2910457373" sldId="334"/>
            <ac:spMk id="16" creationId="{66ED03F2-BBC7-4560-B7D5-14C222D71F0E}"/>
          </ac:spMkLst>
        </pc:spChg>
        <pc:spChg chg="add mod">
          <ac:chgData name="Guangpu Li" userId="a9ffafd1-861d-4b38-b633-c19304a1f8fb" providerId="ADAL" clId="{4C830F57-30B3-481E-98AD-39489010C9B5}" dt="2019-10-14T01:45:15.756" v="13932" actId="1076"/>
          <ac:spMkLst>
            <pc:docMk/>
            <pc:sldMk cId="2910457373" sldId="334"/>
            <ac:spMk id="17" creationId="{DC12BE9C-D1B2-427B-9B03-943480F78BE9}"/>
          </ac:spMkLst>
        </pc:spChg>
        <pc:graphicFrameChg chg="mod">
          <ac:chgData name="Guangpu Li" userId="a9ffafd1-861d-4b38-b633-c19304a1f8fb" providerId="ADAL" clId="{4C830F57-30B3-481E-98AD-39489010C9B5}" dt="2019-10-14T01:43:45.486" v="13846" actId="1076"/>
          <ac:graphicFrameMkLst>
            <pc:docMk/>
            <pc:sldMk cId="2910457373" sldId="334"/>
            <ac:graphicFrameMk id="8" creationId="{90F2EBDE-5DCD-4E7F-AC49-D57749BC76B6}"/>
          </ac:graphicFrameMkLst>
        </pc:graphicFrameChg>
        <pc:graphicFrameChg chg="mod">
          <ac:chgData name="Guangpu Li" userId="a9ffafd1-861d-4b38-b633-c19304a1f8fb" providerId="ADAL" clId="{4C830F57-30B3-481E-98AD-39489010C9B5}" dt="2019-10-14T01:44:06.318" v="13851" actId="1076"/>
          <ac:graphicFrameMkLst>
            <pc:docMk/>
            <pc:sldMk cId="2910457373" sldId="334"/>
            <ac:graphicFrameMk id="11" creationId="{E92608BC-8D32-43E4-88A8-6D713C7731B4}"/>
          </ac:graphicFrameMkLst>
        </pc:graphicFrameChg>
      </pc:sldChg>
      <pc:sldChg chg="addSp modSp add del modAnim modNotesTx">
        <pc:chgData name="Guangpu Li" userId="a9ffafd1-861d-4b38-b633-c19304a1f8fb" providerId="ADAL" clId="{4C830F57-30B3-481E-98AD-39489010C9B5}" dt="2019-10-20T02:42:24.948" v="35023" actId="2696"/>
        <pc:sldMkLst>
          <pc:docMk/>
          <pc:sldMk cId="4152610858" sldId="335"/>
        </pc:sldMkLst>
        <pc:spChg chg="mod">
          <ac:chgData name="Guangpu Li" userId="a9ffafd1-861d-4b38-b633-c19304a1f8fb" providerId="ADAL" clId="{4C830F57-30B3-481E-98AD-39489010C9B5}" dt="2019-10-14T20:02:49.251" v="14311" actId="14100"/>
          <ac:spMkLst>
            <pc:docMk/>
            <pc:sldMk cId="4152610858" sldId="335"/>
            <ac:spMk id="23" creationId="{0C399E17-253B-470B-93F0-C16FAADE24A7}"/>
          </ac:spMkLst>
        </pc:spChg>
        <pc:spChg chg="mod">
          <ac:chgData name="Guangpu Li" userId="a9ffafd1-861d-4b38-b633-c19304a1f8fb" providerId="ADAL" clId="{4C830F57-30B3-481E-98AD-39489010C9B5}" dt="2019-10-14T20:02:43.912" v="14310" actId="1076"/>
          <ac:spMkLst>
            <pc:docMk/>
            <pc:sldMk cId="4152610858" sldId="335"/>
            <ac:spMk id="25" creationId="{54620630-3660-40B9-BE2D-8A2DC41EDCF4}"/>
          </ac:spMkLst>
        </pc:spChg>
        <pc:spChg chg="mod">
          <ac:chgData name="Guangpu Li" userId="a9ffafd1-861d-4b38-b633-c19304a1f8fb" providerId="ADAL" clId="{4C830F57-30B3-481E-98AD-39489010C9B5}" dt="2019-10-14T20:02:08.390" v="14305" actId="6549"/>
          <ac:spMkLst>
            <pc:docMk/>
            <pc:sldMk cId="4152610858" sldId="335"/>
            <ac:spMk id="26" creationId="{AAFF2B60-111F-4096-BE00-43BCD21A771B}"/>
          </ac:spMkLst>
        </pc:spChg>
        <pc:grpChg chg="add mod">
          <ac:chgData name="Guangpu Li" userId="a9ffafd1-861d-4b38-b633-c19304a1f8fb" providerId="ADAL" clId="{4C830F57-30B3-481E-98AD-39489010C9B5}" dt="2019-10-14T20:02:54.101" v="14312" actId="1076"/>
          <ac:grpSpMkLst>
            <pc:docMk/>
            <pc:sldMk cId="4152610858" sldId="335"/>
            <ac:grpSpMk id="20" creationId="{50F63A83-4437-46F5-BB01-7633CA4205A9}"/>
          </ac:grpSpMkLst>
        </pc:grpChg>
        <pc:grpChg chg="add mod">
          <ac:chgData name="Guangpu Li" userId="a9ffafd1-861d-4b38-b633-c19304a1f8fb" providerId="ADAL" clId="{4C830F57-30B3-481E-98AD-39489010C9B5}" dt="2019-10-14T19:59:38.200" v="14269" actId="1076"/>
          <ac:grpSpMkLst>
            <pc:docMk/>
            <pc:sldMk cId="4152610858" sldId="335"/>
            <ac:grpSpMk id="29" creationId="{68210C70-96D5-42F1-9D74-19CD62AF7CA8}"/>
          </ac:grpSpMkLst>
        </pc:grpChg>
        <pc:grpChg chg="add mod">
          <ac:chgData name="Guangpu Li" userId="a9ffafd1-861d-4b38-b633-c19304a1f8fb" providerId="ADAL" clId="{4C830F57-30B3-481E-98AD-39489010C9B5}" dt="2019-10-14T19:59:35.529" v="14268" actId="1076"/>
          <ac:grpSpMkLst>
            <pc:docMk/>
            <pc:sldMk cId="4152610858" sldId="335"/>
            <ac:grpSpMk id="40" creationId="{FDB1D520-C346-42D3-888C-DC6E7849F89B}"/>
          </ac:grpSpMkLst>
        </pc:grpChg>
        <pc:grpChg chg="add mod">
          <ac:chgData name="Guangpu Li" userId="a9ffafd1-861d-4b38-b633-c19304a1f8fb" providerId="ADAL" clId="{4C830F57-30B3-481E-98AD-39489010C9B5}" dt="2019-10-14T20:01:31.823" v="14292" actId="1076"/>
          <ac:grpSpMkLst>
            <pc:docMk/>
            <pc:sldMk cId="4152610858" sldId="335"/>
            <ac:grpSpMk id="45" creationId="{21306444-5621-4DF9-A134-3D71F9696D79}"/>
          </ac:grpSpMkLst>
        </pc:grpChg>
      </pc:sldChg>
      <pc:sldChg chg="addSp delSp modSp add del modAnim addCm modCm modNotesTx">
        <pc:chgData name="Guangpu Li" userId="a9ffafd1-861d-4b38-b633-c19304a1f8fb" providerId="ADAL" clId="{4C830F57-30B3-481E-98AD-39489010C9B5}" dt="2019-10-20T02:42:25.087" v="35057" actId="2696"/>
        <pc:sldMkLst>
          <pc:docMk/>
          <pc:sldMk cId="2594558998" sldId="336"/>
        </pc:sldMkLst>
        <pc:spChg chg="mod">
          <ac:chgData name="Guangpu Li" userId="a9ffafd1-861d-4b38-b633-c19304a1f8fb" providerId="ADAL" clId="{4C830F57-30B3-481E-98AD-39489010C9B5}" dt="2019-10-17T01:46:32.559" v="29737" actId="20577"/>
          <ac:spMkLst>
            <pc:docMk/>
            <pc:sldMk cId="2594558998" sldId="336"/>
            <ac:spMk id="3" creationId="{59EFC8A6-DD7F-437C-A746-29BFC6DDD8D7}"/>
          </ac:spMkLst>
        </pc:spChg>
        <pc:spChg chg="add mod">
          <ac:chgData name="Guangpu Li" userId="a9ffafd1-861d-4b38-b633-c19304a1f8fb" providerId="ADAL" clId="{4C830F57-30B3-481E-98AD-39489010C9B5}" dt="2019-10-14T22:12:30.180" v="14838" actId="692"/>
          <ac:spMkLst>
            <pc:docMk/>
            <pc:sldMk cId="2594558998" sldId="336"/>
            <ac:spMk id="5" creationId="{62855E95-6F7E-4102-AA76-3E15D418BA85}"/>
          </ac:spMkLst>
        </pc:spChg>
        <pc:spChg chg="del">
          <ac:chgData name="Guangpu Li" userId="a9ffafd1-861d-4b38-b633-c19304a1f8fb" providerId="ADAL" clId="{4C830F57-30B3-481E-98AD-39489010C9B5}" dt="2019-10-14T22:02:11.951" v="14641" actId="478"/>
          <ac:spMkLst>
            <pc:docMk/>
            <pc:sldMk cId="2594558998" sldId="336"/>
            <ac:spMk id="13" creationId="{F923D34F-B840-46B0-9BF8-DA0833E5F21F}"/>
          </ac:spMkLst>
        </pc:spChg>
        <pc:graphicFrameChg chg="add mod modGraphic">
          <ac:chgData name="Guangpu Li" userId="a9ffafd1-861d-4b38-b633-c19304a1f8fb" providerId="ADAL" clId="{4C830F57-30B3-481E-98AD-39489010C9B5}" dt="2019-10-17T16:59:15.985" v="31569" actId="20577"/>
          <ac:graphicFrameMkLst>
            <pc:docMk/>
            <pc:sldMk cId="2594558998" sldId="336"/>
            <ac:graphicFrameMk id="2" creationId="{CDFF4612-B378-44DF-A3D7-1EA38D772924}"/>
          </ac:graphicFrameMkLst>
        </pc:graphicFrameChg>
      </pc:sldChg>
      <pc:sldChg chg="modSp add del ord modNotesTx">
        <pc:chgData name="Guangpu Li" userId="a9ffafd1-861d-4b38-b633-c19304a1f8fb" providerId="ADAL" clId="{4C830F57-30B3-481E-98AD-39489010C9B5}" dt="2019-10-20T02:42:25.083" v="35056" actId="2696"/>
        <pc:sldMkLst>
          <pc:docMk/>
          <pc:sldMk cId="2689763254" sldId="337"/>
        </pc:sldMkLst>
        <pc:spChg chg="mod">
          <ac:chgData name="Guangpu Li" userId="a9ffafd1-861d-4b38-b633-c19304a1f8fb" providerId="ADAL" clId="{4C830F57-30B3-481E-98AD-39489010C9B5}" dt="2019-10-17T17:52:49.642" v="32043" actId="20577"/>
          <ac:spMkLst>
            <pc:docMk/>
            <pc:sldMk cId="2689763254" sldId="337"/>
            <ac:spMk id="13" creationId="{F923D34F-B840-46B0-9BF8-DA0833E5F21F}"/>
          </ac:spMkLst>
        </pc:spChg>
      </pc:sldChg>
      <pc:sldChg chg="addSp delSp modSp add del ord addAnim delAnim modAnim modNotesTx">
        <pc:chgData name="Guangpu Li" userId="a9ffafd1-861d-4b38-b633-c19304a1f8fb" providerId="ADAL" clId="{4C830F57-30B3-481E-98AD-39489010C9B5}" dt="2019-10-20T02:42:24.913" v="35018" actId="2696"/>
        <pc:sldMkLst>
          <pc:docMk/>
          <pc:sldMk cId="223398059" sldId="338"/>
        </pc:sldMkLst>
        <pc:spChg chg="mod">
          <ac:chgData name="Guangpu Li" userId="a9ffafd1-861d-4b38-b633-c19304a1f8fb" providerId="ADAL" clId="{4C830F57-30B3-481E-98AD-39489010C9B5}" dt="2019-10-17T01:46:36.880" v="29748" actId="20577"/>
          <ac:spMkLst>
            <pc:docMk/>
            <pc:sldMk cId="223398059" sldId="338"/>
            <ac:spMk id="3" creationId="{59EFC8A6-DD7F-437C-A746-29BFC6DDD8D7}"/>
          </ac:spMkLst>
        </pc:spChg>
        <pc:spChg chg="add del mod">
          <ac:chgData name="Guangpu Li" userId="a9ffafd1-861d-4b38-b633-c19304a1f8fb" providerId="ADAL" clId="{4C830F57-30B3-481E-98AD-39489010C9B5}" dt="2019-10-14T22:15:44.845" v="14862" actId="208"/>
          <ac:spMkLst>
            <pc:docMk/>
            <pc:sldMk cId="223398059" sldId="338"/>
            <ac:spMk id="5" creationId="{62855E95-6F7E-4102-AA76-3E15D418BA85}"/>
          </ac:spMkLst>
        </pc:spChg>
        <pc:spChg chg="add mod">
          <ac:chgData name="Guangpu Li" userId="a9ffafd1-861d-4b38-b633-c19304a1f8fb" providerId="ADAL" clId="{4C830F57-30B3-481E-98AD-39489010C9B5}" dt="2019-10-14T22:17:06.861" v="14935" actId="20577"/>
          <ac:spMkLst>
            <pc:docMk/>
            <pc:sldMk cId="223398059" sldId="338"/>
            <ac:spMk id="6" creationId="{B26EC776-2626-4D2D-8E4D-C6A10D146FDF}"/>
          </ac:spMkLst>
        </pc:spChg>
      </pc:sldChg>
      <pc:sldChg chg="addSp delSp modSp add del delAnim">
        <pc:chgData name="Guangpu Li" userId="a9ffafd1-861d-4b38-b633-c19304a1f8fb" providerId="ADAL" clId="{4C830F57-30B3-481E-98AD-39489010C9B5}" dt="2019-10-20T02:42:25.089" v="35058" actId="2696"/>
        <pc:sldMkLst>
          <pc:docMk/>
          <pc:sldMk cId="3044104704" sldId="339"/>
        </pc:sldMkLst>
        <pc:spChg chg="mod">
          <ac:chgData name="Guangpu Li" userId="a9ffafd1-861d-4b38-b633-c19304a1f8fb" providerId="ADAL" clId="{4C830F57-30B3-481E-98AD-39489010C9B5}" dt="2019-10-14T22:17:36.394" v="14951" actId="207"/>
          <ac:spMkLst>
            <pc:docMk/>
            <pc:sldMk cId="3044104704" sldId="339"/>
            <ac:spMk id="3" creationId="{59EFC8A6-DD7F-437C-A746-29BFC6DDD8D7}"/>
          </ac:spMkLst>
        </pc:spChg>
        <pc:spChg chg="del">
          <ac:chgData name="Guangpu Li" userId="a9ffafd1-861d-4b38-b633-c19304a1f8fb" providerId="ADAL" clId="{4C830F57-30B3-481E-98AD-39489010C9B5}" dt="2019-10-14T22:17:38.948" v="14952" actId="478"/>
          <ac:spMkLst>
            <pc:docMk/>
            <pc:sldMk cId="3044104704" sldId="339"/>
            <ac:spMk id="5" creationId="{62855E95-6F7E-4102-AA76-3E15D418BA85}"/>
          </ac:spMkLst>
        </pc:spChg>
        <pc:spChg chg="mod">
          <ac:chgData name="Guangpu Li" userId="a9ffafd1-861d-4b38-b633-c19304a1f8fb" providerId="ADAL" clId="{4C830F57-30B3-481E-98AD-39489010C9B5}" dt="2019-10-17T01:42:46.632" v="29378" actId="20577"/>
          <ac:spMkLst>
            <pc:docMk/>
            <pc:sldMk cId="3044104704" sldId="339"/>
            <ac:spMk id="7" creationId="{471F7729-2D67-42E8-97AE-3DDF9B56ABE2}"/>
          </ac:spMkLst>
        </pc:spChg>
        <pc:graphicFrameChg chg="del">
          <ac:chgData name="Guangpu Li" userId="a9ffafd1-861d-4b38-b633-c19304a1f8fb" providerId="ADAL" clId="{4C830F57-30B3-481E-98AD-39489010C9B5}" dt="2019-10-14T22:17:39.758" v="14953" actId="478"/>
          <ac:graphicFrameMkLst>
            <pc:docMk/>
            <pc:sldMk cId="3044104704" sldId="339"/>
            <ac:graphicFrameMk id="2" creationId="{CDFF4612-B378-44DF-A3D7-1EA38D772924}"/>
          </ac:graphicFrameMkLst>
        </pc:graphicFrameChg>
        <pc:picChg chg="add mod modCrop">
          <ac:chgData name="Guangpu Li" userId="a9ffafd1-861d-4b38-b633-c19304a1f8fb" providerId="ADAL" clId="{4C830F57-30B3-481E-98AD-39489010C9B5}" dt="2019-10-14T22:18:58.085" v="14965" actId="732"/>
          <ac:picMkLst>
            <pc:docMk/>
            <pc:sldMk cId="3044104704" sldId="339"/>
            <ac:picMk id="6" creationId="{EE92D636-E12E-4005-800B-D61C12E199F2}"/>
          </ac:picMkLst>
        </pc:picChg>
      </pc:sldChg>
      <pc:sldChg chg="add del">
        <pc:chgData name="Guangpu Li" userId="a9ffafd1-861d-4b38-b633-c19304a1f8fb" providerId="ADAL" clId="{4C830F57-30B3-481E-98AD-39489010C9B5}" dt="2019-10-18T18:46:48.530" v="32119" actId="2696"/>
        <pc:sldMkLst>
          <pc:docMk/>
          <pc:sldMk cId="309134975" sldId="340"/>
        </pc:sldMkLst>
      </pc:sldChg>
      <pc:sldChg chg="delSp modSp add del">
        <pc:chgData name="Guangpu Li" userId="a9ffafd1-861d-4b38-b633-c19304a1f8fb" providerId="ADAL" clId="{4C830F57-30B3-481E-98AD-39489010C9B5}" dt="2019-10-21T14:49:19.193" v="36108" actId="2696"/>
        <pc:sldMkLst>
          <pc:docMk/>
          <pc:sldMk cId="2977700698" sldId="340"/>
        </pc:sldMkLst>
        <pc:spChg chg="mod">
          <ac:chgData name="Guangpu Li" userId="a9ffafd1-861d-4b38-b633-c19304a1f8fb" providerId="ADAL" clId="{4C830F57-30B3-481E-98AD-39489010C9B5}" dt="2019-10-18T20:14:31.597" v="32202" actId="1076"/>
          <ac:spMkLst>
            <pc:docMk/>
            <pc:sldMk cId="2977700698" sldId="340"/>
            <ac:spMk id="2" creationId="{2D1C4594-B143-452D-A8A2-A8AFAC3E6FB5}"/>
          </ac:spMkLst>
        </pc:spChg>
        <pc:spChg chg="del">
          <ac:chgData name="Guangpu Li" userId="a9ffafd1-861d-4b38-b633-c19304a1f8fb" providerId="ADAL" clId="{4C830F57-30B3-481E-98AD-39489010C9B5}" dt="2019-10-18T20:14:28.980" v="32201" actId="478"/>
          <ac:spMkLst>
            <pc:docMk/>
            <pc:sldMk cId="2977700698" sldId="340"/>
            <ac:spMk id="3" creationId="{726C3EEF-E3DC-40E5-9311-9FE9492832E2}"/>
          </ac:spMkLst>
        </pc:spChg>
      </pc:sldChg>
      <pc:sldChg chg="add del">
        <pc:chgData name="Guangpu Li" userId="a9ffafd1-861d-4b38-b633-c19304a1f8fb" providerId="ADAL" clId="{4C830F57-30B3-481E-98AD-39489010C9B5}" dt="2019-10-18T20:14:39.109" v="32205" actId="2696"/>
        <pc:sldMkLst>
          <pc:docMk/>
          <pc:sldMk cId="1841969281" sldId="341"/>
        </pc:sldMkLst>
      </pc:sldChg>
      <pc:sldChg chg="add del">
        <pc:chgData name="Guangpu Li" userId="a9ffafd1-861d-4b38-b633-c19304a1f8fb" providerId="ADAL" clId="{4C830F57-30B3-481E-98AD-39489010C9B5}" dt="2019-10-21T14:49:18.858" v="36076" actId="2696"/>
        <pc:sldMkLst>
          <pc:docMk/>
          <pc:sldMk cId="4276873901" sldId="342"/>
        </pc:sldMkLst>
      </pc:sldChg>
      <pc:sldChg chg="add del">
        <pc:chgData name="Guangpu Li" userId="a9ffafd1-861d-4b38-b633-c19304a1f8fb" providerId="ADAL" clId="{4C830F57-30B3-481E-98AD-39489010C9B5}" dt="2019-10-21T14:49:18.865" v="36077" actId="2696"/>
        <pc:sldMkLst>
          <pc:docMk/>
          <pc:sldMk cId="3400473480" sldId="343"/>
        </pc:sldMkLst>
      </pc:sldChg>
      <pc:sldChg chg="add del">
        <pc:chgData name="Guangpu Li" userId="a9ffafd1-861d-4b38-b633-c19304a1f8fb" providerId="ADAL" clId="{4C830F57-30B3-481E-98AD-39489010C9B5}" dt="2019-10-21T14:49:18.876" v="36078" actId="2696"/>
        <pc:sldMkLst>
          <pc:docMk/>
          <pc:sldMk cId="333542671" sldId="344"/>
        </pc:sldMkLst>
      </pc:sldChg>
      <pc:sldChg chg="add del">
        <pc:chgData name="Guangpu Li" userId="a9ffafd1-861d-4b38-b633-c19304a1f8fb" providerId="ADAL" clId="{4C830F57-30B3-481E-98AD-39489010C9B5}" dt="2019-10-21T14:49:18.893" v="36079" actId="2696"/>
        <pc:sldMkLst>
          <pc:docMk/>
          <pc:sldMk cId="4120345333" sldId="345"/>
        </pc:sldMkLst>
      </pc:sldChg>
      <pc:sldChg chg="addSp delSp modSp add del addCm modCm">
        <pc:chgData name="Guangpu Li" userId="a9ffafd1-861d-4b38-b633-c19304a1f8fb" providerId="ADAL" clId="{4C830F57-30B3-481E-98AD-39489010C9B5}" dt="2019-10-21T14:49:18.903" v="36080" actId="2696"/>
        <pc:sldMkLst>
          <pc:docMk/>
          <pc:sldMk cId="2253201017" sldId="346"/>
        </pc:sldMkLst>
        <pc:spChg chg="mod">
          <ac:chgData name="Guangpu Li" userId="a9ffafd1-861d-4b38-b633-c19304a1f8fb" providerId="ADAL" clId="{4C830F57-30B3-481E-98AD-39489010C9B5}" dt="2019-10-19T15:26:50.731" v="32296" actId="14100"/>
          <ac:spMkLst>
            <pc:docMk/>
            <pc:sldMk cId="2253201017" sldId="346"/>
            <ac:spMk id="46" creationId="{EA03E28B-F244-43AA-B403-3D18A1E9E0B7}"/>
          </ac:spMkLst>
        </pc:spChg>
        <pc:spChg chg="mod">
          <ac:chgData name="Guangpu Li" userId="a9ffafd1-861d-4b38-b633-c19304a1f8fb" providerId="ADAL" clId="{4C830F57-30B3-481E-98AD-39489010C9B5}" dt="2019-10-19T15:27:30.357" v="32311" actId="1076"/>
          <ac:spMkLst>
            <pc:docMk/>
            <pc:sldMk cId="2253201017" sldId="346"/>
            <ac:spMk id="48" creationId="{F2CD6B5D-4199-4C51-8009-AFE11F5248E6}"/>
          </ac:spMkLst>
        </pc:spChg>
        <pc:spChg chg="mod">
          <ac:chgData name="Guangpu Li" userId="a9ffafd1-861d-4b38-b633-c19304a1f8fb" providerId="ADAL" clId="{4C830F57-30B3-481E-98AD-39489010C9B5}" dt="2019-10-19T15:36:11.781" v="32322" actId="1076"/>
          <ac:spMkLst>
            <pc:docMk/>
            <pc:sldMk cId="2253201017" sldId="346"/>
            <ac:spMk id="49" creationId="{D747BEFF-F939-4A23-B0FD-B04A9A4A53B0}"/>
          </ac:spMkLst>
        </pc:spChg>
        <pc:grpChg chg="mod">
          <ac:chgData name="Guangpu Li" userId="a9ffafd1-861d-4b38-b633-c19304a1f8fb" providerId="ADAL" clId="{4C830F57-30B3-481E-98AD-39489010C9B5}" dt="2019-10-19T15:35:55.743" v="32319" actId="1076"/>
          <ac:grpSpMkLst>
            <pc:docMk/>
            <pc:sldMk cId="2253201017" sldId="346"/>
            <ac:grpSpMk id="45" creationId="{21306444-5621-4DF9-A134-3D71F9696D79}"/>
          </ac:grpSpMkLst>
        </pc:grpChg>
        <pc:picChg chg="del">
          <ac:chgData name="Guangpu Li" userId="a9ffafd1-861d-4b38-b633-c19304a1f8fb" providerId="ADAL" clId="{4C830F57-30B3-481E-98AD-39489010C9B5}" dt="2019-10-19T15:27:09.375" v="32300" actId="478"/>
          <ac:picMkLst>
            <pc:docMk/>
            <pc:sldMk cId="2253201017" sldId="346"/>
            <ac:picMk id="47" creationId="{8623983A-8497-4B3C-836A-19864EB7289B}"/>
          </ac:picMkLst>
        </pc:picChg>
        <pc:picChg chg="add mod">
          <ac:chgData name="Guangpu Li" userId="a9ffafd1-861d-4b38-b633-c19304a1f8fb" providerId="ADAL" clId="{4C830F57-30B3-481E-98AD-39489010C9B5}" dt="2019-10-19T15:36:03.010" v="32321" actId="1076"/>
          <ac:picMkLst>
            <pc:docMk/>
            <pc:sldMk cId="2253201017" sldId="346"/>
            <ac:picMk id="50" creationId="{5DDBA43B-F462-40DF-84BD-A224EF505005}"/>
          </ac:picMkLst>
        </pc:picChg>
      </pc:sldChg>
      <pc:sldChg chg="modSp add del modAnim modNotesTx">
        <pc:chgData name="Guangpu Li" userId="a9ffafd1-861d-4b38-b633-c19304a1f8fb" providerId="ADAL" clId="{4C830F57-30B3-481E-98AD-39489010C9B5}" dt="2019-10-21T14:49:18.917" v="36081" actId="2696"/>
        <pc:sldMkLst>
          <pc:docMk/>
          <pc:sldMk cId="772721808" sldId="347"/>
        </pc:sldMkLst>
        <pc:spChg chg="mod">
          <ac:chgData name="Guangpu Li" userId="a9ffafd1-861d-4b38-b633-c19304a1f8fb" providerId="ADAL" clId="{4C830F57-30B3-481E-98AD-39489010C9B5}" dt="2019-10-19T15:27:48.720" v="32318" actId="20577"/>
          <ac:spMkLst>
            <pc:docMk/>
            <pc:sldMk cId="772721808" sldId="347"/>
            <ac:spMk id="3" creationId="{59EFC8A6-DD7F-437C-A746-29BFC6DDD8D7}"/>
          </ac:spMkLst>
        </pc:spChg>
      </pc:sldChg>
      <pc:sldChg chg="addSp delSp modSp add del modAnim addCm delCm modCm modNotesTx">
        <pc:chgData name="Guangpu Li" userId="a9ffafd1-861d-4b38-b633-c19304a1f8fb" providerId="ADAL" clId="{4C830F57-30B3-481E-98AD-39489010C9B5}" dt="2019-10-21T14:49:18.929" v="36082" actId="2696"/>
        <pc:sldMkLst>
          <pc:docMk/>
          <pc:sldMk cId="1699128191" sldId="348"/>
        </pc:sldMkLst>
        <pc:spChg chg="mod">
          <ac:chgData name="Guangpu Li" userId="a9ffafd1-861d-4b38-b633-c19304a1f8fb" providerId="ADAL" clId="{4C830F57-30B3-481E-98AD-39489010C9B5}" dt="2019-10-20T01:15:34.365" v="34371" actId="14100"/>
          <ac:spMkLst>
            <pc:docMk/>
            <pc:sldMk cId="1699128191" sldId="348"/>
            <ac:spMk id="6" creationId="{6FC05074-3546-4221-8000-C12B81A8CA90}"/>
          </ac:spMkLst>
        </pc:spChg>
        <pc:spChg chg="mod">
          <ac:chgData name="Guangpu Li" userId="a9ffafd1-861d-4b38-b633-c19304a1f8fb" providerId="ADAL" clId="{4C830F57-30B3-481E-98AD-39489010C9B5}" dt="2019-10-20T01:12:27.008" v="34342" actId="1076"/>
          <ac:spMkLst>
            <pc:docMk/>
            <pc:sldMk cId="1699128191" sldId="348"/>
            <ac:spMk id="8" creationId="{460C6698-1E4F-4DC6-BBDD-60C4C2CF2BF3}"/>
          </ac:spMkLst>
        </pc:spChg>
        <pc:spChg chg="mod">
          <ac:chgData name="Guangpu Li" userId="a9ffafd1-861d-4b38-b633-c19304a1f8fb" providerId="ADAL" clId="{4C830F57-30B3-481E-98AD-39489010C9B5}" dt="2019-10-20T01:12:27.008" v="34342" actId="1076"/>
          <ac:spMkLst>
            <pc:docMk/>
            <pc:sldMk cId="1699128191" sldId="348"/>
            <ac:spMk id="9" creationId="{E80D66A6-45D2-4386-A78E-5AEE9A7362B7}"/>
          </ac:spMkLst>
        </pc:spChg>
        <pc:spChg chg="mod">
          <ac:chgData name="Guangpu Li" userId="a9ffafd1-861d-4b38-b633-c19304a1f8fb" providerId="ADAL" clId="{4C830F57-30B3-481E-98AD-39489010C9B5}" dt="2019-10-20T01:12:53.651" v="34343" actId="1076"/>
          <ac:spMkLst>
            <pc:docMk/>
            <pc:sldMk cId="1699128191" sldId="348"/>
            <ac:spMk id="12" creationId="{E03DBE18-0B42-4EA4-9405-2538BBC83B36}"/>
          </ac:spMkLst>
        </pc:spChg>
        <pc:spChg chg="mod">
          <ac:chgData name="Guangpu Li" userId="a9ffafd1-861d-4b38-b633-c19304a1f8fb" providerId="ADAL" clId="{4C830F57-30B3-481E-98AD-39489010C9B5}" dt="2019-10-20T01:12:27.008" v="34342" actId="1076"/>
          <ac:spMkLst>
            <pc:docMk/>
            <pc:sldMk cId="1699128191" sldId="348"/>
            <ac:spMk id="13" creationId="{B0DBD6D7-C696-4168-AD0D-1E70B85F17E0}"/>
          </ac:spMkLst>
        </pc:spChg>
        <pc:spChg chg="add del">
          <ac:chgData name="Guangpu Li" userId="a9ffafd1-861d-4b38-b633-c19304a1f8fb" providerId="ADAL" clId="{4C830F57-30B3-481E-98AD-39489010C9B5}" dt="2019-10-20T01:11:35.216" v="34334"/>
          <ac:spMkLst>
            <pc:docMk/>
            <pc:sldMk cId="1699128191" sldId="348"/>
            <ac:spMk id="14" creationId="{BCEA3A4A-08D6-483D-B7E0-22A57C1DE7ED}"/>
          </ac:spMkLst>
        </pc:spChg>
        <pc:spChg chg="add del">
          <ac:chgData name="Guangpu Li" userId="a9ffafd1-861d-4b38-b633-c19304a1f8fb" providerId="ADAL" clId="{4C830F57-30B3-481E-98AD-39489010C9B5}" dt="2019-10-20T01:11:35.216" v="34334"/>
          <ac:spMkLst>
            <pc:docMk/>
            <pc:sldMk cId="1699128191" sldId="348"/>
            <ac:spMk id="15" creationId="{EE6D1893-CE98-46A5-937F-750A65E15FD4}"/>
          </ac:spMkLst>
        </pc:spChg>
        <pc:spChg chg="mod">
          <ac:chgData name="Guangpu Li" userId="a9ffafd1-861d-4b38-b633-c19304a1f8fb" providerId="ADAL" clId="{4C830F57-30B3-481E-98AD-39489010C9B5}" dt="2019-10-20T01:10:55.080" v="34324" actId="1076"/>
          <ac:spMkLst>
            <pc:docMk/>
            <pc:sldMk cId="1699128191" sldId="348"/>
            <ac:spMk id="16" creationId="{395764DE-236E-48D0-A082-314CDF78F427}"/>
          </ac:spMkLst>
        </pc:spChg>
        <pc:spChg chg="add del">
          <ac:chgData name="Guangpu Li" userId="a9ffafd1-861d-4b38-b633-c19304a1f8fb" providerId="ADAL" clId="{4C830F57-30B3-481E-98AD-39489010C9B5}" dt="2019-10-20T01:11:35.216" v="34334"/>
          <ac:spMkLst>
            <pc:docMk/>
            <pc:sldMk cId="1699128191" sldId="348"/>
            <ac:spMk id="19" creationId="{6BCF52DE-0ABB-4EF2-891B-4888709CF4DD}"/>
          </ac:spMkLst>
        </pc:spChg>
        <pc:spChg chg="add del">
          <ac:chgData name="Guangpu Li" userId="a9ffafd1-861d-4b38-b633-c19304a1f8fb" providerId="ADAL" clId="{4C830F57-30B3-481E-98AD-39489010C9B5}" dt="2019-10-20T01:11:35.216" v="34334"/>
          <ac:spMkLst>
            <pc:docMk/>
            <pc:sldMk cId="1699128191" sldId="348"/>
            <ac:spMk id="20" creationId="{AAF324DF-FFD8-4FEC-9D04-2914E9F3998E}"/>
          </ac:spMkLst>
        </pc:spChg>
        <pc:spChg chg="add mod">
          <ac:chgData name="Guangpu Li" userId="a9ffafd1-861d-4b38-b633-c19304a1f8fb" providerId="ADAL" clId="{4C830F57-30B3-481E-98AD-39489010C9B5}" dt="2019-10-20T01:12:07.524" v="34341" actId="1076"/>
          <ac:spMkLst>
            <pc:docMk/>
            <pc:sldMk cId="1699128191" sldId="348"/>
            <ac:spMk id="21" creationId="{EA808CE3-174E-49B5-9F91-968E3788D360}"/>
          </ac:spMkLst>
        </pc:spChg>
        <pc:spChg chg="add mod">
          <ac:chgData name="Guangpu Li" userId="a9ffafd1-861d-4b38-b633-c19304a1f8fb" providerId="ADAL" clId="{4C830F57-30B3-481E-98AD-39489010C9B5}" dt="2019-10-20T01:12:07.524" v="34341" actId="1076"/>
          <ac:spMkLst>
            <pc:docMk/>
            <pc:sldMk cId="1699128191" sldId="348"/>
            <ac:spMk id="22" creationId="{E60F4084-092E-4715-B942-691553CA751F}"/>
          </ac:spMkLst>
        </pc:spChg>
        <pc:spChg chg="add mod">
          <ac:chgData name="Guangpu Li" userId="a9ffafd1-861d-4b38-b633-c19304a1f8fb" providerId="ADAL" clId="{4C830F57-30B3-481E-98AD-39489010C9B5}" dt="2019-10-20T01:12:07.524" v="34341" actId="1076"/>
          <ac:spMkLst>
            <pc:docMk/>
            <pc:sldMk cId="1699128191" sldId="348"/>
            <ac:spMk id="25" creationId="{3D6D005C-0E40-46B9-A679-AAE28ED44B66}"/>
          </ac:spMkLst>
        </pc:spChg>
        <pc:spChg chg="add mod">
          <ac:chgData name="Guangpu Li" userId="a9ffafd1-861d-4b38-b633-c19304a1f8fb" providerId="ADAL" clId="{4C830F57-30B3-481E-98AD-39489010C9B5}" dt="2019-10-20T01:12:07.524" v="34341" actId="1076"/>
          <ac:spMkLst>
            <pc:docMk/>
            <pc:sldMk cId="1699128191" sldId="348"/>
            <ac:spMk id="26" creationId="{E5410FC9-24E0-41D7-9F58-CE9B42EA27BA}"/>
          </ac:spMkLst>
        </pc:spChg>
        <pc:spChg chg="add mod">
          <ac:chgData name="Guangpu Li" userId="a9ffafd1-861d-4b38-b633-c19304a1f8fb" providerId="ADAL" clId="{4C830F57-30B3-481E-98AD-39489010C9B5}" dt="2019-10-20T01:12:58.576" v="34345" actId="1076"/>
          <ac:spMkLst>
            <pc:docMk/>
            <pc:sldMk cId="1699128191" sldId="348"/>
            <ac:spMk id="27" creationId="{E7A38120-75FA-4508-BC66-93C2C1C03B2D}"/>
          </ac:spMkLst>
        </pc:spChg>
        <pc:spChg chg="add mod">
          <ac:chgData name="Guangpu Li" userId="a9ffafd1-861d-4b38-b633-c19304a1f8fb" providerId="ADAL" clId="{4C830F57-30B3-481E-98AD-39489010C9B5}" dt="2019-10-20T01:13:03.381" v="34347" actId="1076"/>
          <ac:spMkLst>
            <pc:docMk/>
            <pc:sldMk cId="1699128191" sldId="348"/>
            <ac:spMk id="28" creationId="{EA3E96B3-899E-4352-BF55-78EE188EA106}"/>
          </ac:spMkLst>
        </pc:spChg>
        <pc:picChg chg="add mod">
          <ac:chgData name="Guangpu Li" userId="a9ffafd1-861d-4b38-b633-c19304a1f8fb" providerId="ADAL" clId="{4C830F57-30B3-481E-98AD-39489010C9B5}" dt="2019-10-20T01:13:55.384" v="34355" actId="1076"/>
          <ac:picMkLst>
            <pc:docMk/>
            <pc:sldMk cId="1699128191" sldId="348"/>
            <ac:picMk id="29" creationId="{7273FB39-DE2E-4D61-BD73-18F0BC875368}"/>
          </ac:picMkLst>
        </pc:picChg>
        <pc:picChg chg="add mod">
          <ac:chgData name="Guangpu Li" userId="a9ffafd1-861d-4b38-b633-c19304a1f8fb" providerId="ADAL" clId="{4C830F57-30B3-481E-98AD-39489010C9B5}" dt="2019-10-20T01:14:52.455" v="34364" actId="1076"/>
          <ac:picMkLst>
            <pc:docMk/>
            <pc:sldMk cId="1699128191" sldId="348"/>
            <ac:picMk id="5122" creationId="{20BA9D70-D76C-499A-9B12-7E2B827738E7}"/>
          </ac:picMkLst>
        </pc:picChg>
        <pc:cxnChg chg="mod">
          <ac:chgData name="Guangpu Li" userId="a9ffafd1-861d-4b38-b633-c19304a1f8fb" providerId="ADAL" clId="{4C830F57-30B3-481E-98AD-39489010C9B5}" dt="2019-10-20T01:12:27.008" v="34342" actId="1076"/>
          <ac:cxnSpMkLst>
            <pc:docMk/>
            <pc:sldMk cId="1699128191" sldId="348"/>
            <ac:cxnSpMk id="10" creationId="{8DAB7533-5724-4EC2-A176-F046B94E7105}"/>
          </ac:cxnSpMkLst>
        </pc:cxnChg>
        <pc:cxnChg chg="mod">
          <ac:chgData name="Guangpu Li" userId="a9ffafd1-861d-4b38-b633-c19304a1f8fb" providerId="ADAL" clId="{4C830F57-30B3-481E-98AD-39489010C9B5}" dt="2019-10-20T01:12:27.008" v="34342" actId="1076"/>
          <ac:cxnSpMkLst>
            <pc:docMk/>
            <pc:sldMk cId="1699128191" sldId="348"/>
            <ac:cxnSpMk id="11" creationId="{788E815C-392F-47DD-BE0A-40F953B495C6}"/>
          </ac:cxnSpMkLst>
        </pc:cxnChg>
        <pc:cxnChg chg="add del">
          <ac:chgData name="Guangpu Li" userId="a9ffafd1-861d-4b38-b633-c19304a1f8fb" providerId="ADAL" clId="{4C830F57-30B3-481E-98AD-39489010C9B5}" dt="2019-10-20T01:11:35.216" v="34334"/>
          <ac:cxnSpMkLst>
            <pc:docMk/>
            <pc:sldMk cId="1699128191" sldId="348"/>
            <ac:cxnSpMk id="17" creationId="{8133C68D-5882-4933-9B3A-213275FE9727}"/>
          </ac:cxnSpMkLst>
        </pc:cxnChg>
        <pc:cxnChg chg="add del">
          <ac:chgData name="Guangpu Li" userId="a9ffafd1-861d-4b38-b633-c19304a1f8fb" providerId="ADAL" clId="{4C830F57-30B3-481E-98AD-39489010C9B5}" dt="2019-10-20T01:11:35.216" v="34334"/>
          <ac:cxnSpMkLst>
            <pc:docMk/>
            <pc:sldMk cId="1699128191" sldId="348"/>
            <ac:cxnSpMk id="18" creationId="{09EEC20C-ACBA-47B4-B638-808B628C7343}"/>
          </ac:cxnSpMkLst>
        </pc:cxnChg>
        <pc:cxnChg chg="add mod">
          <ac:chgData name="Guangpu Li" userId="a9ffafd1-861d-4b38-b633-c19304a1f8fb" providerId="ADAL" clId="{4C830F57-30B3-481E-98AD-39489010C9B5}" dt="2019-10-20T01:12:07.524" v="34341" actId="1076"/>
          <ac:cxnSpMkLst>
            <pc:docMk/>
            <pc:sldMk cId="1699128191" sldId="348"/>
            <ac:cxnSpMk id="23" creationId="{774C15A5-D4BA-4573-BEBD-E4CCA161DF83}"/>
          </ac:cxnSpMkLst>
        </pc:cxnChg>
        <pc:cxnChg chg="add mod">
          <ac:chgData name="Guangpu Li" userId="a9ffafd1-861d-4b38-b633-c19304a1f8fb" providerId="ADAL" clId="{4C830F57-30B3-481E-98AD-39489010C9B5}" dt="2019-10-20T01:12:07.524" v="34341" actId="1076"/>
          <ac:cxnSpMkLst>
            <pc:docMk/>
            <pc:sldMk cId="1699128191" sldId="348"/>
            <ac:cxnSpMk id="24" creationId="{A7EAF40F-1869-465C-AF74-643C656F489F}"/>
          </ac:cxnSpMkLst>
        </pc:cxnChg>
      </pc:sldChg>
      <pc:sldChg chg="addSp modSp add del modAnim addCm modCm modNotesTx">
        <pc:chgData name="Guangpu Li" userId="a9ffafd1-861d-4b38-b633-c19304a1f8fb" providerId="ADAL" clId="{4C830F57-30B3-481E-98AD-39489010C9B5}" dt="2019-10-21T14:49:18.940" v="36083" actId="2696"/>
        <pc:sldMkLst>
          <pc:docMk/>
          <pc:sldMk cId="1854920958" sldId="349"/>
        </pc:sldMkLst>
        <pc:spChg chg="add mod">
          <ac:chgData name="Guangpu Li" userId="a9ffafd1-861d-4b38-b633-c19304a1f8fb" providerId="ADAL" clId="{4C830F57-30B3-481E-98AD-39489010C9B5}" dt="2019-10-20T04:19:43.095" v="36057" actId="207"/>
          <ac:spMkLst>
            <pc:docMk/>
            <pc:sldMk cId="1854920958" sldId="349"/>
            <ac:spMk id="3" creationId="{03626ADB-60FF-46C3-B380-ECBB8B69C751}"/>
          </ac:spMkLst>
        </pc:spChg>
        <pc:spChg chg="add mod">
          <ac:chgData name="Guangpu Li" userId="a9ffafd1-861d-4b38-b633-c19304a1f8fb" providerId="ADAL" clId="{4C830F57-30B3-481E-98AD-39489010C9B5}" dt="2019-10-20T04:16:21.078" v="35909" actId="20577"/>
          <ac:spMkLst>
            <pc:docMk/>
            <pc:sldMk cId="1854920958" sldId="349"/>
            <ac:spMk id="4" creationId="{109F9223-A436-4573-9FBF-2542DB0808AE}"/>
          </ac:spMkLst>
        </pc:spChg>
        <pc:spChg chg="add mod">
          <ac:chgData name="Guangpu Li" userId="a9ffafd1-861d-4b38-b633-c19304a1f8fb" providerId="ADAL" clId="{4C830F57-30B3-481E-98AD-39489010C9B5}" dt="2019-10-20T04:18:21.671" v="36022" actId="1076"/>
          <ac:spMkLst>
            <pc:docMk/>
            <pc:sldMk cId="1854920958" sldId="349"/>
            <ac:spMk id="5" creationId="{2030393B-95CA-4D9D-91E1-464C0528CC7B}"/>
          </ac:spMkLst>
        </pc:spChg>
        <pc:spChg chg="add mod">
          <ac:chgData name="Guangpu Li" userId="a9ffafd1-861d-4b38-b633-c19304a1f8fb" providerId="ADAL" clId="{4C830F57-30B3-481E-98AD-39489010C9B5}" dt="2019-10-20T04:18:21.671" v="36022" actId="1076"/>
          <ac:spMkLst>
            <pc:docMk/>
            <pc:sldMk cId="1854920958" sldId="349"/>
            <ac:spMk id="6" creationId="{C8DA60C1-F1DC-4112-AEAE-B1A5FCE76E26}"/>
          </ac:spMkLst>
        </pc:spChg>
        <pc:spChg chg="mod">
          <ac:chgData name="Guangpu Li" userId="a9ffafd1-861d-4b38-b633-c19304a1f8fb" providerId="ADAL" clId="{4C830F57-30B3-481E-98AD-39489010C9B5}" dt="2019-10-19T18:38:38.135" v="33822" actId="20577"/>
          <ac:spMkLst>
            <pc:docMk/>
            <pc:sldMk cId="1854920958" sldId="349"/>
            <ac:spMk id="7" creationId="{471F7729-2D67-42E8-97AE-3DDF9B56ABE2}"/>
          </ac:spMkLst>
        </pc:spChg>
        <pc:spChg chg="add mod">
          <ac:chgData name="Guangpu Li" userId="a9ffafd1-861d-4b38-b633-c19304a1f8fb" providerId="ADAL" clId="{4C830F57-30B3-481E-98AD-39489010C9B5}" dt="2019-10-20T04:18:12.482" v="36021" actId="20577"/>
          <ac:spMkLst>
            <pc:docMk/>
            <pc:sldMk cId="1854920958" sldId="349"/>
            <ac:spMk id="8" creationId="{8C9D0B85-331B-4D75-BCDE-0A1CBED26F40}"/>
          </ac:spMkLst>
        </pc:spChg>
      </pc:sldChg>
      <pc:sldChg chg="addSp delSp modSp add del modAnim addCm delCm modCm">
        <pc:chgData name="Guangpu Li" userId="a9ffafd1-861d-4b38-b633-c19304a1f8fb" providerId="ADAL" clId="{4C830F57-30B3-481E-98AD-39489010C9B5}" dt="2019-10-21T14:49:18.952" v="36084" actId="2696"/>
        <pc:sldMkLst>
          <pc:docMk/>
          <pc:sldMk cId="1799868084" sldId="350"/>
        </pc:sldMkLst>
        <pc:spChg chg="mod">
          <ac:chgData name="Guangpu Li" userId="a9ffafd1-861d-4b38-b633-c19304a1f8fb" providerId="ADAL" clId="{4C830F57-30B3-481E-98AD-39489010C9B5}" dt="2019-10-20T01:19:12.484" v="34418" actId="692"/>
          <ac:spMkLst>
            <pc:docMk/>
            <pc:sldMk cId="1799868084" sldId="350"/>
            <ac:spMk id="3" creationId="{F80616A8-BF1A-4374-8627-EB50F1E27AFC}"/>
          </ac:spMkLst>
        </pc:spChg>
        <pc:spChg chg="mod">
          <ac:chgData name="Guangpu Li" userId="a9ffafd1-861d-4b38-b633-c19304a1f8fb" providerId="ADAL" clId="{4C830F57-30B3-481E-98AD-39489010C9B5}" dt="2019-10-20T01:20:28.017" v="34444" actId="164"/>
          <ac:spMkLst>
            <pc:docMk/>
            <pc:sldMk cId="1799868084" sldId="350"/>
            <ac:spMk id="4" creationId="{DA5FD341-F98C-4235-9F3E-2365CDE0C852}"/>
          </ac:spMkLst>
        </pc:spChg>
        <pc:spChg chg="mod">
          <ac:chgData name="Guangpu Li" userId="a9ffafd1-861d-4b38-b633-c19304a1f8fb" providerId="ADAL" clId="{4C830F57-30B3-481E-98AD-39489010C9B5}" dt="2019-10-20T01:21:09.363" v="34453" actId="1076"/>
          <ac:spMkLst>
            <pc:docMk/>
            <pc:sldMk cId="1799868084" sldId="350"/>
            <ac:spMk id="6" creationId="{C4F7C1FE-B373-481C-9770-8650F8C1424C}"/>
          </ac:spMkLst>
        </pc:spChg>
        <pc:spChg chg="mod">
          <ac:chgData name="Guangpu Li" userId="a9ffafd1-861d-4b38-b633-c19304a1f8fb" providerId="ADAL" clId="{4C830F57-30B3-481E-98AD-39489010C9B5}" dt="2019-10-20T01:19:30.699" v="34435" actId="692"/>
          <ac:spMkLst>
            <pc:docMk/>
            <pc:sldMk cId="1799868084" sldId="350"/>
            <ac:spMk id="7" creationId="{63828C76-C7EA-4338-A827-EA88ECC312E9}"/>
          </ac:spMkLst>
        </pc:spChg>
        <pc:spChg chg="add del">
          <ac:chgData name="Guangpu Li" userId="a9ffafd1-861d-4b38-b633-c19304a1f8fb" providerId="ADAL" clId="{4C830F57-30B3-481E-98AD-39489010C9B5}" dt="2019-10-19T19:15:47.020" v="33901"/>
          <ac:spMkLst>
            <pc:docMk/>
            <pc:sldMk cId="1799868084" sldId="350"/>
            <ac:spMk id="8" creationId="{9A339F44-6B44-478C-966D-50077976AA0C}"/>
          </ac:spMkLst>
        </pc:spChg>
        <pc:spChg chg="add del">
          <ac:chgData name="Guangpu Li" userId="a9ffafd1-861d-4b38-b633-c19304a1f8fb" providerId="ADAL" clId="{4C830F57-30B3-481E-98AD-39489010C9B5}" dt="2019-10-19T19:15:53.427" v="33903"/>
          <ac:spMkLst>
            <pc:docMk/>
            <pc:sldMk cId="1799868084" sldId="350"/>
            <ac:spMk id="9" creationId="{E92C8A65-DAD9-470B-A01A-06C66F2293E0}"/>
          </ac:spMkLst>
        </pc:spChg>
        <pc:spChg chg="mod">
          <ac:chgData name="Guangpu Li" userId="a9ffafd1-861d-4b38-b633-c19304a1f8fb" providerId="ADAL" clId="{4C830F57-30B3-481E-98AD-39489010C9B5}" dt="2019-10-20T01:20:33.332" v="34445" actId="1076"/>
          <ac:spMkLst>
            <pc:docMk/>
            <pc:sldMk cId="1799868084" sldId="350"/>
            <ac:spMk id="20" creationId="{C1925A40-AAEF-4BB9-AD61-6B8BD40B133C}"/>
          </ac:spMkLst>
        </pc:spChg>
        <pc:spChg chg="mod">
          <ac:chgData name="Guangpu Li" userId="a9ffafd1-861d-4b38-b633-c19304a1f8fb" providerId="ADAL" clId="{4C830F57-30B3-481E-98AD-39489010C9B5}" dt="2019-10-20T01:19:30.699" v="34435" actId="692"/>
          <ac:spMkLst>
            <pc:docMk/>
            <pc:sldMk cId="1799868084" sldId="350"/>
            <ac:spMk id="23" creationId="{B31CA6B6-91BD-4776-8DE2-E8D220565523}"/>
          </ac:spMkLst>
        </pc:spChg>
        <pc:spChg chg="mod">
          <ac:chgData name="Guangpu Li" userId="a9ffafd1-861d-4b38-b633-c19304a1f8fb" providerId="ADAL" clId="{4C830F57-30B3-481E-98AD-39489010C9B5}" dt="2019-10-20T01:20:28.017" v="34444" actId="164"/>
          <ac:spMkLst>
            <pc:docMk/>
            <pc:sldMk cId="1799868084" sldId="350"/>
            <ac:spMk id="29" creationId="{A81FFD3A-AF4C-4C86-874E-923F76EEF011}"/>
          </ac:spMkLst>
        </pc:spChg>
        <pc:spChg chg="add del mod">
          <ac:chgData name="Guangpu Li" userId="a9ffafd1-861d-4b38-b633-c19304a1f8fb" providerId="ADAL" clId="{4C830F57-30B3-481E-98AD-39489010C9B5}" dt="2019-10-20T01:18:35.630" v="34398" actId="478"/>
          <ac:spMkLst>
            <pc:docMk/>
            <pc:sldMk cId="1799868084" sldId="350"/>
            <ac:spMk id="31" creationId="{650B8DDB-9045-4FF0-93E2-FB0E29791612}"/>
          </ac:spMkLst>
        </pc:spChg>
        <pc:spChg chg="mod">
          <ac:chgData name="Guangpu Li" userId="a9ffafd1-861d-4b38-b633-c19304a1f8fb" providerId="ADAL" clId="{4C830F57-30B3-481E-98AD-39489010C9B5}" dt="2019-10-20T01:20:28.017" v="34444" actId="164"/>
          <ac:spMkLst>
            <pc:docMk/>
            <pc:sldMk cId="1799868084" sldId="350"/>
            <ac:spMk id="33" creationId="{84E4545D-36A6-42BB-A3D8-FE0E30E34D63}"/>
          </ac:spMkLst>
        </pc:spChg>
        <pc:spChg chg="add mod">
          <ac:chgData name="Guangpu Li" userId="a9ffafd1-861d-4b38-b633-c19304a1f8fb" providerId="ADAL" clId="{4C830F57-30B3-481E-98AD-39489010C9B5}" dt="2019-10-20T02:19:45.048" v="34866" actId="20577"/>
          <ac:spMkLst>
            <pc:docMk/>
            <pc:sldMk cId="1799868084" sldId="350"/>
            <ac:spMk id="34" creationId="{BA54AAD2-1DC0-4DCC-96C9-7CE7F1BCA6C8}"/>
          </ac:spMkLst>
        </pc:spChg>
        <pc:grpChg chg="add mod">
          <ac:chgData name="Guangpu Li" userId="a9ffafd1-861d-4b38-b633-c19304a1f8fb" providerId="ADAL" clId="{4C830F57-30B3-481E-98AD-39489010C9B5}" dt="2019-10-20T01:20:39.357" v="34446" actId="167"/>
          <ac:grpSpMkLst>
            <pc:docMk/>
            <pc:sldMk cId="1799868084" sldId="350"/>
            <ac:grpSpMk id="11" creationId="{1DC87C02-7D54-4F8E-86B6-58351B8960A7}"/>
          </ac:grpSpMkLst>
        </pc:grpChg>
        <pc:picChg chg="del mod">
          <ac:chgData name="Guangpu Li" userId="a9ffafd1-861d-4b38-b633-c19304a1f8fb" providerId="ADAL" clId="{4C830F57-30B3-481E-98AD-39489010C9B5}" dt="2019-10-19T19:16:23.499" v="33915" actId="478"/>
          <ac:picMkLst>
            <pc:docMk/>
            <pc:sldMk cId="1799868084" sldId="350"/>
            <ac:picMk id="19" creationId="{32101BA1-FB2E-400D-8BB7-B976509F24EE}"/>
          </ac:picMkLst>
        </pc:picChg>
        <pc:picChg chg="mod">
          <ac:chgData name="Guangpu Li" userId="a9ffafd1-861d-4b38-b633-c19304a1f8fb" providerId="ADAL" clId="{4C830F57-30B3-481E-98AD-39489010C9B5}" dt="2019-10-20T01:20:28.017" v="34444" actId="164"/>
          <ac:picMkLst>
            <pc:docMk/>
            <pc:sldMk cId="1799868084" sldId="350"/>
            <ac:picMk id="24" creationId="{21869962-A21B-43AB-9F59-5854FE084C3E}"/>
          </ac:picMkLst>
        </pc:picChg>
        <pc:picChg chg="mod">
          <ac:chgData name="Guangpu Li" userId="a9ffafd1-861d-4b38-b633-c19304a1f8fb" providerId="ADAL" clId="{4C830F57-30B3-481E-98AD-39489010C9B5}" dt="2019-10-20T01:22:22.307" v="34483" actId="167"/>
          <ac:picMkLst>
            <pc:docMk/>
            <pc:sldMk cId="1799868084" sldId="350"/>
            <ac:picMk id="25" creationId="{1A7BC71B-A808-4FEC-ADD1-824B45AB6355}"/>
          </ac:picMkLst>
        </pc:picChg>
        <pc:picChg chg="mod">
          <ac:chgData name="Guangpu Li" userId="a9ffafd1-861d-4b38-b633-c19304a1f8fb" providerId="ADAL" clId="{4C830F57-30B3-481E-98AD-39489010C9B5}" dt="2019-10-20T01:22:00.351" v="34477" actId="1076"/>
          <ac:picMkLst>
            <pc:docMk/>
            <pc:sldMk cId="1799868084" sldId="350"/>
            <ac:picMk id="26" creationId="{320E382B-BEF2-439D-9F67-517EA377412B}"/>
          </ac:picMkLst>
        </pc:picChg>
        <pc:picChg chg="mod">
          <ac:chgData name="Guangpu Li" userId="a9ffafd1-861d-4b38-b633-c19304a1f8fb" providerId="ADAL" clId="{4C830F57-30B3-481E-98AD-39489010C9B5}" dt="2019-10-20T01:20:28.017" v="34444" actId="164"/>
          <ac:picMkLst>
            <pc:docMk/>
            <pc:sldMk cId="1799868084" sldId="350"/>
            <ac:picMk id="27" creationId="{FE8A44C4-0798-4C12-9333-775E1CD33D54}"/>
          </ac:picMkLst>
        </pc:picChg>
        <pc:picChg chg="mod">
          <ac:chgData name="Guangpu Li" userId="a9ffafd1-861d-4b38-b633-c19304a1f8fb" providerId="ADAL" clId="{4C830F57-30B3-481E-98AD-39489010C9B5}" dt="2019-10-20T01:20:28.017" v="34444" actId="164"/>
          <ac:picMkLst>
            <pc:docMk/>
            <pc:sldMk cId="1799868084" sldId="350"/>
            <ac:picMk id="28" creationId="{12E6E5D0-BD7D-4A91-A3D7-B210F8DF2216}"/>
          </ac:picMkLst>
        </pc:picChg>
        <pc:picChg chg="add mod">
          <ac:chgData name="Guangpu Li" userId="a9ffafd1-861d-4b38-b633-c19304a1f8fb" providerId="ADAL" clId="{4C830F57-30B3-481E-98AD-39489010C9B5}" dt="2019-10-20T01:22:17.093" v="34481" actId="167"/>
          <ac:picMkLst>
            <pc:docMk/>
            <pc:sldMk cId="1799868084" sldId="350"/>
            <ac:picMk id="30" creationId="{AB65AA93-03E8-48FF-BD0B-86FD32D4E9A2}"/>
          </ac:picMkLst>
        </pc:picChg>
        <pc:picChg chg="mod">
          <ac:chgData name="Guangpu Li" userId="a9ffafd1-861d-4b38-b633-c19304a1f8fb" providerId="ADAL" clId="{4C830F57-30B3-481E-98AD-39489010C9B5}" dt="2019-10-20T01:20:28.017" v="34444" actId="164"/>
          <ac:picMkLst>
            <pc:docMk/>
            <pc:sldMk cId="1799868084" sldId="350"/>
            <ac:picMk id="32" creationId="{5BF70C3A-5884-4118-B3FF-06950637BD88}"/>
          </ac:picMkLst>
        </pc:picChg>
        <pc:picChg chg="del mod">
          <ac:chgData name="Guangpu Li" userId="a9ffafd1-861d-4b38-b633-c19304a1f8fb" providerId="ADAL" clId="{4C830F57-30B3-481E-98AD-39489010C9B5}" dt="2019-10-19T19:16:21.947" v="33914" actId="478"/>
          <ac:picMkLst>
            <pc:docMk/>
            <pc:sldMk cId="1799868084" sldId="350"/>
            <ac:picMk id="1028" creationId="{20ED8E10-0E0F-4DCC-82CF-BE03ADE04C85}"/>
          </ac:picMkLst>
        </pc:picChg>
        <pc:picChg chg="mod">
          <ac:chgData name="Guangpu Li" userId="a9ffafd1-861d-4b38-b633-c19304a1f8fb" providerId="ADAL" clId="{4C830F57-30B3-481E-98AD-39489010C9B5}" dt="2019-10-20T01:22:19.721" v="34482" actId="167"/>
          <ac:picMkLst>
            <pc:docMk/>
            <pc:sldMk cId="1799868084" sldId="350"/>
            <ac:picMk id="1030" creationId="{55035869-E3DA-4B92-87F2-38C7AE1D08D4}"/>
          </ac:picMkLst>
        </pc:picChg>
        <pc:picChg chg="add mod">
          <ac:chgData name="Guangpu Li" userId="a9ffafd1-861d-4b38-b633-c19304a1f8fb" providerId="ADAL" clId="{4C830F57-30B3-481E-98AD-39489010C9B5}" dt="2019-10-20T01:22:14.159" v="34480" actId="167"/>
          <ac:picMkLst>
            <pc:docMk/>
            <pc:sldMk cId="1799868084" sldId="350"/>
            <ac:picMk id="2054" creationId="{A7BF01B5-AC59-4016-B905-505274BE12F1}"/>
          </ac:picMkLst>
        </pc:picChg>
        <pc:cxnChg chg="mod">
          <ac:chgData name="Guangpu Li" userId="a9ffafd1-861d-4b38-b633-c19304a1f8fb" providerId="ADAL" clId="{4C830F57-30B3-481E-98AD-39489010C9B5}" dt="2019-10-20T01:19:16.775" v="34425" actId="692"/>
          <ac:cxnSpMkLst>
            <pc:docMk/>
            <pc:sldMk cId="1799868084" sldId="350"/>
            <ac:cxnSpMk id="5" creationId="{09930EC7-9F47-4BAA-829E-6D0D04348B26}"/>
          </ac:cxnSpMkLst>
        </pc:cxnChg>
        <pc:cxnChg chg="mod">
          <ac:chgData name="Guangpu Li" userId="a9ffafd1-861d-4b38-b633-c19304a1f8fb" providerId="ADAL" clId="{4C830F57-30B3-481E-98AD-39489010C9B5}" dt="2019-10-20T01:21:09.363" v="34453" actId="1076"/>
          <ac:cxnSpMkLst>
            <pc:docMk/>
            <pc:sldMk cId="1799868084" sldId="350"/>
            <ac:cxnSpMk id="10" creationId="{0E8E51AA-ED55-41DC-BAA3-609E9E9EFB78}"/>
          </ac:cxnSpMkLst>
        </pc:cxnChg>
        <pc:cxnChg chg="mod">
          <ac:chgData name="Guangpu Li" userId="a9ffafd1-861d-4b38-b633-c19304a1f8fb" providerId="ADAL" clId="{4C830F57-30B3-481E-98AD-39489010C9B5}" dt="2019-10-20T01:19:30.699" v="34435" actId="692"/>
          <ac:cxnSpMkLst>
            <pc:docMk/>
            <pc:sldMk cId="1799868084" sldId="350"/>
            <ac:cxnSpMk id="13" creationId="{D34D191C-4DDC-481A-BA32-B1FA140E510E}"/>
          </ac:cxnSpMkLst>
        </pc:cxnChg>
      </pc:sldChg>
      <pc:sldChg chg="addSp delSp modSp add del modAnim addCm modCm">
        <pc:chgData name="Guangpu Li" userId="a9ffafd1-861d-4b38-b633-c19304a1f8fb" providerId="ADAL" clId="{4C830F57-30B3-481E-98AD-39489010C9B5}" dt="2019-10-21T14:49:18.961" v="36085" actId="2696"/>
        <pc:sldMkLst>
          <pc:docMk/>
          <pc:sldMk cId="1514909515" sldId="351"/>
        </pc:sldMkLst>
        <pc:spChg chg="mod">
          <ac:chgData name="Guangpu Li" userId="a9ffafd1-861d-4b38-b633-c19304a1f8fb" providerId="ADAL" clId="{4C830F57-30B3-481E-98AD-39489010C9B5}" dt="2019-10-20T01:39:37.833" v="34572" actId="1582"/>
          <ac:spMkLst>
            <pc:docMk/>
            <pc:sldMk cId="1514909515" sldId="351"/>
            <ac:spMk id="5" creationId="{6D9AACC3-E067-4D6F-9AF1-66188A6FEDB6}"/>
          </ac:spMkLst>
        </pc:spChg>
        <pc:spChg chg="mod">
          <ac:chgData name="Guangpu Li" userId="a9ffafd1-861d-4b38-b633-c19304a1f8fb" providerId="ADAL" clId="{4C830F57-30B3-481E-98AD-39489010C9B5}" dt="2019-10-20T01:39:37.833" v="34572" actId="1582"/>
          <ac:spMkLst>
            <pc:docMk/>
            <pc:sldMk cId="1514909515" sldId="351"/>
            <ac:spMk id="6" creationId="{9C39FC0F-8E9D-4096-A50C-EB8BB88B24BD}"/>
          </ac:spMkLst>
        </pc:spChg>
        <pc:spChg chg="mod">
          <ac:chgData name="Guangpu Li" userId="a9ffafd1-861d-4b38-b633-c19304a1f8fb" providerId="ADAL" clId="{4C830F57-30B3-481E-98AD-39489010C9B5}" dt="2019-10-20T01:39:37.833" v="34572" actId="1582"/>
          <ac:spMkLst>
            <pc:docMk/>
            <pc:sldMk cId="1514909515" sldId="351"/>
            <ac:spMk id="10" creationId="{6CA0045C-F7E8-4260-9463-78B8298A79C0}"/>
          </ac:spMkLst>
        </pc:spChg>
        <pc:spChg chg="mod">
          <ac:chgData name="Guangpu Li" userId="a9ffafd1-861d-4b38-b633-c19304a1f8fb" providerId="ADAL" clId="{4C830F57-30B3-481E-98AD-39489010C9B5}" dt="2019-10-20T01:23:07.238" v="34488" actId="164"/>
          <ac:spMkLst>
            <pc:docMk/>
            <pc:sldMk cId="1514909515" sldId="351"/>
            <ac:spMk id="28" creationId="{3E58EF8C-B000-4798-8930-4767227732B1}"/>
          </ac:spMkLst>
        </pc:spChg>
        <pc:spChg chg="mod">
          <ac:chgData name="Guangpu Li" userId="a9ffafd1-861d-4b38-b633-c19304a1f8fb" providerId="ADAL" clId="{4C830F57-30B3-481E-98AD-39489010C9B5}" dt="2019-10-20T01:23:21.242" v="34491" actId="1076"/>
          <ac:spMkLst>
            <pc:docMk/>
            <pc:sldMk cId="1514909515" sldId="351"/>
            <ac:spMk id="31" creationId="{5CF42C40-57CC-4133-83B7-F9F5C20CC135}"/>
          </ac:spMkLst>
        </pc:spChg>
        <pc:spChg chg="add mod">
          <ac:chgData name="Guangpu Li" userId="a9ffafd1-861d-4b38-b633-c19304a1f8fb" providerId="ADAL" clId="{4C830F57-30B3-481E-98AD-39489010C9B5}" dt="2019-10-20T01:43:35.732" v="34634" actId="164"/>
          <ac:spMkLst>
            <pc:docMk/>
            <pc:sldMk cId="1514909515" sldId="351"/>
            <ac:spMk id="40" creationId="{B05910BF-8A65-4FF1-867C-1CD1092EF845}"/>
          </ac:spMkLst>
        </pc:spChg>
        <pc:spChg chg="add mod">
          <ac:chgData name="Guangpu Li" userId="a9ffafd1-861d-4b38-b633-c19304a1f8fb" providerId="ADAL" clId="{4C830F57-30B3-481E-98AD-39489010C9B5}" dt="2019-10-20T02:19:41.024" v="34864" actId="20577"/>
          <ac:spMkLst>
            <pc:docMk/>
            <pc:sldMk cId="1514909515" sldId="351"/>
            <ac:spMk id="41" creationId="{A7F6E346-CD1C-4728-90B9-57F1116889F7}"/>
          </ac:spMkLst>
        </pc:spChg>
        <pc:grpChg chg="del mod">
          <ac:chgData name="Guangpu Li" userId="a9ffafd1-861d-4b38-b633-c19304a1f8fb" providerId="ADAL" clId="{4C830F57-30B3-481E-98AD-39489010C9B5}" dt="2019-10-19T19:16:39.404" v="33919" actId="478"/>
          <ac:grpSpMkLst>
            <pc:docMk/>
            <pc:sldMk cId="1514909515" sldId="351"/>
            <ac:grpSpMk id="3" creationId="{154DE7CC-6870-4C01-A2BC-233C6F924189}"/>
          </ac:grpSpMkLst>
        </pc:grpChg>
        <pc:grpChg chg="add mod">
          <ac:chgData name="Guangpu Li" userId="a9ffafd1-861d-4b38-b633-c19304a1f8fb" providerId="ADAL" clId="{4C830F57-30B3-481E-98AD-39489010C9B5}" dt="2019-10-20T01:23:33.613" v="34493" actId="167"/>
          <ac:grpSpMkLst>
            <pc:docMk/>
            <pc:sldMk cId="1514909515" sldId="351"/>
            <ac:grpSpMk id="4" creationId="{147597C6-5996-4EE8-87DB-57FCD36DA63E}"/>
          </ac:grpSpMkLst>
        </pc:grpChg>
        <pc:grpChg chg="add mod">
          <ac:chgData name="Guangpu Li" userId="a9ffafd1-861d-4b38-b633-c19304a1f8fb" providerId="ADAL" clId="{4C830F57-30B3-481E-98AD-39489010C9B5}" dt="2019-10-20T01:23:21.242" v="34491" actId="1076"/>
          <ac:grpSpMkLst>
            <pc:docMk/>
            <pc:sldMk cId="1514909515" sldId="351"/>
            <ac:grpSpMk id="11" creationId="{30EF40DC-F89D-4974-AF36-D6504949B565}"/>
          </ac:grpSpMkLst>
        </pc:grpChg>
        <pc:grpChg chg="add mod">
          <ac:chgData name="Guangpu Li" userId="a9ffafd1-861d-4b38-b633-c19304a1f8fb" providerId="ADAL" clId="{4C830F57-30B3-481E-98AD-39489010C9B5}" dt="2019-10-20T01:43:35.732" v="34634" actId="164"/>
          <ac:grpSpMkLst>
            <pc:docMk/>
            <pc:sldMk cId="1514909515" sldId="351"/>
            <ac:grpSpMk id="18" creationId="{34819728-121A-4F53-A7B8-04E4FA2FEF7F}"/>
          </ac:grpSpMkLst>
        </pc:grpChg>
        <pc:grpChg chg="mod">
          <ac:chgData name="Guangpu Li" userId="a9ffafd1-861d-4b38-b633-c19304a1f8fb" providerId="ADAL" clId="{4C830F57-30B3-481E-98AD-39489010C9B5}" dt="2019-10-20T01:23:38.367" v="34495" actId="167"/>
          <ac:grpSpMkLst>
            <pc:docMk/>
            <pc:sldMk cId="1514909515" sldId="351"/>
            <ac:grpSpMk id="19" creationId="{AFC0C2CA-18A0-4425-9F2F-ECE0B615010F}"/>
          </ac:grpSpMkLst>
        </pc:grpChg>
        <pc:picChg chg="mod">
          <ac:chgData name="Guangpu Li" userId="a9ffafd1-861d-4b38-b633-c19304a1f8fb" providerId="ADAL" clId="{4C830F57-30B3-481E-98AD-39489010C9B5}" dt="2019-10-20T01:23:07.238" v="34488" actId="164"/>
          <ac:picMkLst>
            <pc:docMk/>
            <pc:sldMk cId="1514909515" sldId="351"/>
            <ac:picMk id="29" creationId="{58896A78-9242-4727-95E3-CB70B98E9F3F}"/>
          </ac:picMkLst>
        </pc:picChg>
        <pc:picChg chg="mod">
          <ac:chgData name="Guangpu Li" userId="a9ffafd1-861d-4b38-b633-c19304a1f8fb" providerId="ADAL" clId="{4C830F57-30B3-481E-98AD-39489010C9B5}" dt="2019-10-20T01:23:07.238" v="34488" actId="164"/>
          <ac:picMkLst>
            <pc:docMk/>
            <pc:sldMk cId="1514909515" sldId="351"/>
            <ac:picMk id="30" creationId="{962727F6-A153-46AA-969D-58051043E7AF}"/>
          </ac:picMkLst>
        </pc:picChg>
        <pc:picChg chg="add mod">
          <ac:chgData name="Guangpu Li" userId="a9ffafd1-861d-4b38-b633-c19304a1f8fb" providerId="ADAL" clId="{4C830F57-30B3-481E-98AD-39489010C9B5}" dt="2019-10-19T19:17:34.356" v="33944" actId="164"/>
          <ac:picMkLst>
            <pc:docMk/>
            <pc:sldMk cId="1514909515" sldId="351"/>
            <ac:picMk id="32" creationId="{481F9BAC-B0A9-4CAE-A70E-49115AE5B87F}"/>
          </ac:picMkLst>
        </pc:picChg>
        <pc:picChg chg="mod">
          <ac:chgData name="Guangpu Li" userId="a9ffafd1-861d-4b38-b633-c19304a1f8fb" providerId="ADAL" clId="{4C830F57-30B3-481E-98AD-39489010C9B5}" dt="2019-10-20T02:00:00.281" v="34732" actId="1076"/>
          <ac:picMkLst>
            <pc:docMk/>
            <pc:sldMk cId="1514909515" sldId="351"/>
            <ac:picMk id="33" creationId="{29B864D6-28CD-4B1E-9019-16CCFF3C6686}"/>
          </ac:picMkLst>
        </pc:picChg>
        <pc:picChg chg="add mod">
          <ac:chgData name="Guangpu Li" userId="a9ffafd1-861d-4b38-b633-c19304a1f8fb" providerId="ADAL" clId="{4C830F57-30B3-481E-98AD-39489010C9B5}" dt="2019-10-19T19:17:34.356" v="33944" actId="164"/>
          <ac:picMkLst>
            <pc:docMk/>
            <pc:sldMk cId="1514909515" sldId="351"/>
            <ac:picMk id="34" creationId="{4FEEFCB7-13C1-4C08-9352-517583F0AFD8}"/>
          </ac:picMkLst>
        </pc:picChg>
        <pc:picChg chg="add mod">
          <ac:chgData name="Guangpu Li" userId="a9ffafd1-861d-4b38-b633-c19304a1f8fb" providerId="ADAL" clId="{4C830F57-30B3-481E-98AD-39489010C9B5}" dt="2019-10-19T19:17:34.356" v="33944" actId="164"/>
          <ac:picMkLst>
            <pc:docMk/>
            <pc:sldMk cId="1514909515" sldId="351"/>
            <ac:picMk id="35" creationId="{D9F88517-2E1B-4171-AC3C-4C19C5EFA499}"/>
          </ac:picMkLst>
        </pc:picChg>
        <pc:picChg chg="add mod">
          <ac:chgData name="Guangpu Li" userId="a9ffafd1-861d-4b38-b633-c19304a1f8fb" providerId="ADAL" clId="{4C830F57-30B3-481E-98AD-39489010C9B5}" dt="2019-10-19T19:17:34.356" v="33944" actId="164"/>
          <ac:picMkLst>
            <pc:docMk/>
            <pc:sldMk cId="1514909515" sldId="351"/>
            <ac:picMk id="36" creationId="{A2CC48FD-A5F2-49E2-AAE9-2FD5424484FA}"/>
          </ac:picMkLst>
        </pc:picChg>
        <pc:picChg chg="add mod">
          <ac:chgData name="Guangpu Li" userId="a9ffafd1-861d-4b38-b633-c19304a1f8fb" providerId="ADAL" clId="{4C830F57-30B3-481E-98AD-39489010C9B5}" dt="2019-10-19T19:17:34.356" v="33944" actId="164"/>
          <ac:picMkLst>
            <pc:docMk/>
            <pc:sldMk cId="1514909515" sldId="351"/>
            <ac:picMk id="37" creationId="{6F8F5691-10AA-41FA-BCEA-A06FF7F00A97}"/>
          </ac:picMkLst>
        </pc:picChg>
        <pc:picChg chg="add mod">
          <ac:chgData name="Guangpu Li" userId="a9ffafd1-861d-4b38-b633-c19304a1f8fb" providerId="ADAL" clId="{4C830F57-30B3-481E-98AD-39489010C9B5}" dt="2019-10-19T19:17:34.356" v="33944" actId="164"/>
          <ac:picMkLst>
            <pc:docMk/>
            <pc:sldMk cId="1514909515" sldId="351"/>
            <ac:picMk id="38" creationId="{CA2730EC-E3EC-40F6-AEF6-3B2E3558B828}"/>
          </ac:picMkLst>
        </pc:picChg>
        <pc:picChg chg="add mod">
          <ac:chgData name="Guangpu Li" userId="a9ffafd1-861d-4b38-b633-c19304a1f8fb" providerId="ADAL" clId="{4C830F57-30B3-481E-98AD-39489010C9B5}" dt="2019-10-19T19:17:34.356" v="33944" actId="164"/>
          <ac:picMkLst>
            <pc:docMk/>
            <pc:sldMk cId="1514909515" sldId="351"/>
            <ac:picMk id="39" creationId="{AEB57932-1BA1-4DE3-A2ED-F3E0AFFF6DF8}"/>
          </ac:picMkLst>
        </pc:picChg>
        <pc:picChg chg="mod">
          <ac:chgData name="Guangpu Li" userId="a9ffafd1-861d-4b38-b633-c19304a1f8fb" providerId="ADAL" clId="{4C830F57-30B3-481E-98AD-39489010C9B5}" dt="2019-10-20T01:43:35.732" v="34634" actId="164"/>
          <ac:picMkLst>
            <pc:docMk/>
            <pc:sldMk cId="1514909515" sldId="351"/>
            <ac:picMk id="2050" creationId="{B9BAFA31-674B-4F4D-8BAF-7BA9FD8FB94E}"/>
          </ac:picMkLst>
        </pc:picChg>
        <pc:cxnChg chg="mod">
          <ac:chgData name="Guangpu Li" userId="a9ffafd1-861d-4b38-b633-c19304a1f8fb" providerId="ADAL" clId="{4C830F57-30B3-481E-98AD-39489010C9B5}" dt="2019-10-20T01:39:37.833" v="34572" actId="1582"/>
          <ac:cxnSpMkLst>
            <pc:docMk/>
            <pc:sldMk cId="1514909515" sldId="351"/>
            <ac:cxnSpMk id="7" creationId="{034C38F0-0DAE-4987-94E6-16C401CB936F}"/>
          </ac:cxnSpMkLst>
        </pc:cxnChg>
        <pc:cxnChg chg="mod">
          <ac:chgData name="Guangpu Li" userId="a9ffafd1-861d-4b38-b633-c19304a1f8fb" providerId="ADAL" clId="{4C830F57-30B3-481E-98AD-39489010C9B5}" dt="2019-10-20T01:39:37.833" v="34572" actId="1582"/>
          <ac:cxnSpMkLst>
            <pc:docMk/>
            <pc:sldMk cId="1514909515" sldId="351"/>
            <ac:cxnSpMk id="8" creationId="{3EA2A393-1E8F-42C3-8391-3DE9A86544B9}"/>
          </ac:cxnSpMkLst>
        </pc:cxnChg>
      </pc:sldChg>
      <pc:sldChg chg="addSp delSp modSp add del modAnim addCm delCm modCm">
        <pc:chgData name="Guangpu Li" userId="a9ffafd1-861d-4b38-b633-c19304a1f8fb" providerId="ADAL" clId="{4C830F57-30B3-481E-98AD-39489010C9B5}" dt="2019-10-21T14:49:18.980" v="36087" actId="2696"/>
        <pc:sldMkLst>
          <pc:docMk/>
          <pc:sldMk cId="2982178154" sldId="352"/>
        </pc:sldMkLst>
        <pc:spChg chg="mod">
          <ac:chgData name="Guangpu Li" userId="a9ffafd1-861d-4b38-b633-c19304a1f8fb" providerId="ADAL" clId="{4C830F57-30B3-481E-98AD-39489010C9B5}" dt="2019-10-19T16:03:06.484" v="32413" actId="1076"/>
          <ac:spMkLst>
            <pc:docMk/>
            <pc:sldMk cId="2982178154" sldId="352"/>
            <ac:spMk id="2" creationId="{0DC64EB2-766D-41A7-8605-13001D9A1E78}"/>
          </ac:spMkLst>
        </pc:spChg>
        <pc:spChg chg="add mod">
          <ac:chgData name="Guangpu Li" userId="a9ffafd1-861d-4b38-b633-c19304a1f8fb" providerId="ADAL" clId="{4C830F57-30B3-481E-98AD-39489010C9B5}" dt="2019-10-20T01:57:09.051" v="34728" actId="20577"/>
          <ac:spMkLst>
            <pc:docMk/>
            <pc:sldMk cId="2982178154" sldId="352"/>
            <ac:spMk id="3" creationId="{6235E104-CE93-4028-83FC-0EDE454CAAD5}"/>
          </ac:spMkLst>
        </pc:spChg>
        <pc:spChg chg="add mod">
          <ac:chgData name="Guangpu Li" userId="a9ffafd1-861d-4b38-b633-c19304a1f8fb" providerId="ADAL" clId="{4C830F57-30B3-481E-98AD-39489010C9B5}" dt="2019-10-20T02:06:07.696" v="34793" actId="1076"/>
          <ac:spMkLst>
            <pc:docMk/>
            <pc:sldMk cId="2982178154" sldId="352"/>
            <ac:spMk id="4" creationId="{F74FA2D8-1923-4C02-818A-536072E241AF}"/>
          </ac:spMkLst>
        </pc:spChg>
        <pc:spChg chg="add mod">
          <ac:chgData name="Guangpu Li" userId="a9ffafd1-861d-4b38-b633-c19304a1f8fb" providerId="ADAL" clId="{4C830F57-30B3-481E-98AD-39489010C9B5}" dt="2019-10-20T01:56:49.694" v="34720" actId="1076"/>
          <ac:spMkLst>
            <pc:docMk/>
            <pc:sldMk cId="2982178154" sldId="352"/>
            <ac:spMk id="5" creationId="{D3A8C086-5A43-4505-B93D-CEEA01CC6B0B}"/>
          </ac:spMkLst>
        </pc:spChg>
        <pc:spChg chg="add mod">
          <ac:chgData name="Guangpu Li" userId="a9ffafd1-861d-4b38-b633-c19304a1f8fb" providerId="ADAL" clId="{4C830F57-30B3-481E-98AD-39489010C9B5}" dt="2019-10-20T01:56:52.636" v="34721" actId="1076"/>
          <ac:spMkLst>
            <pc:docMk/>
            <pc:sldMk cId="2982178154" sldId="352"/>
            <ac:spMk id="6" creationId="{570FDFCB-1656-420A-9756-F87F18A16CCF}"/>
          </ac:spMkLst>
        </pc:spChg>
        <pc:spChg chg="add mod">
          <ac:chgData name="Guangpu Li" userId="a9ffafd1-861d-4b38-b633-c19304a1f8fb" providerId="ADAL" clId="{4C830F57-30B3-481E-98AD-39489010C9B5}" dt="2019-10-20T01:56:49.694" v="34720" actId="1076"/>
          <ac:spMkLst>
            <pc:docMk/>
            <pc:sldMk cId="2982178154" sldId="352"/>
            <ac:spMk id="7" creationId="{20C59611-8876-4603-B2AE-3CC941D2A39D}"/>
          </ac:spMkLst>
        </pc:spChg>
        <pc:spChg chg="add mod">
          <ac:chgData name="Guangpu Li" userId="a9ffafd1-861d-4b38-b633-c19304a1f8fb" providerId="ADAL" clId="{4C830F57-30B3-481E-98AD-39489010C9B5}" dt="2019-10-20T01:56:49.694" v="34720" actId="1076"/>
          <ac:spMkLst>
            <pc:docMk/>
            <pc:sldMk cId="2982178154" sldId="352"/>
            <ac:spMk id="8" creationId="{03B2A11E-D458-4DDB-B85C-744BECB0B004}"/>
          </ac:spMkLst>
        </pc:spChg>
        <pc:spChg chg="add mod">
          <ac:chgData name="Guangpu Li" userId="a9ffafd1-861d-4b38-b633-c19304a1f8fb" providerId="ADAL" clId="{4C830F57-30B3-481E-98AD-39489010C9B5}" dt="2019-10-20T01:56:49.694" v="34720" actId="1076"/>
          <ac:spMkLst>
            <pc:docMk/>
            <pc:sldMk cId="2982178154" sldId="352"/>
            <ac:spMk id="11" creationId="{6519F681-697F-4DDE-9445-77BB65913444}"/>
          </ac:spMkLst>
        </pc:spChg>
        <pc:spChg chg="add mod">
          <ac:chgData name="Guangpu Li" userId="a9ffafd1-861d-4b38-b633-c19304a1f8fb" providerId="ADAL" clId="{4C830F57-30B3-481E-98AD-39489010C9B5}" dt="2019-10-20T01:56:49.694" v="34720" actId="1076"/>
          <ac:spMkLst>
            <pc:docMk/>
            <pc:sldMk cId="2982178154" sldId="352"/>
            <ac:spMk id="24" creationId="{BF88E958-0485-4F99-B10B-F47D10A1D6EC}"/>
          </ac:spMkLst>
        </pc:spChg>
        <pc:spChg chg="add mod">
          <ac:chgData name="Guangpu Li" userId="a9ffafd1-861d-4b38-b633-c19304a1f8fb" providerId="ADAL" clId="{4C830F57-30B3-481E-98AD-39489010C9B5}" dt="2019-10-20T02:19:37.152" v="34862" actId="20577"/>
          <ac:spMkLst>
            <pc:docMk/>
            <pc:sldMk cId="2982178154" sldId="352"/>
            <ac:spMk id="25" creationId="{A513965C-DC45-43AB-B20B-31821F4AFB76}"/>
          </ac:spMkLst>
        </pc:spChg>
        <pc:spChg chg="add mod">
          <ac:chgData name="Guangpu Li" userId="a9ffafd1-861d-4b38-b633-c19304a1f8fb" providerId="ADAL" clId="{4C830F57-30B3-481E-98AD-39489010C9B5}" dt="2019-10-20T01:54:10.667" v="34678" actId="164"/>
          <ac:spMkLst>
            <pc:docMk/>
            <pc:sldMk cId="2982178154" sldId="352"/>
            <ac:spMk id="28" creationId="{BAB2FC5E-0359-41D1-8C89-BC6AF3087B9D}"/>
          </ac:spMkLst>
        </pc:spChg>
        <pc:spChg chg="add mod">
          <ac:chgData name="Guangpu Li" userId="a9ffafd1-861d-4b38-b633-c19304a1f8fb" providerId="ADAL" clId="{4C830F57-30B3-481E-98AD-39489010C9B5}" dt="2019-10-20T01:56:49.694" v="34720" actId="1076"/>
          <ac:spMkLst>
            <pc:docMk/>
            <pc:sldMk cId="2982178154" sldId="352"/>
            <ac:spMk id="34" creationId="{9B5AD5AA-1A5B-46CC-9A57-5BB05668286C}"/>
          </ac:spMkLst>
        </pc:spChg>
        <pc:grpChg chg="add mod">
          <ac:chgData name="Guangpu Li" userId="a9ffafd1-861d-4b38-b633-c19304a1f8fb" providerId="ADAL" clId="{4C830F57-30B3-481E-98AD-39489010C9B5}" dt="2019-10-20T01:56:49.694" v="34720" actId="1076"/>
          <ac:grpSpMkLst>
            <pc:docMk/>
            <pc:sldMk cId="2982178154" sldId="352"/>
            <ac:grpSpMk id="26" creationId="{D78E713B-17BE-49E0-A215-C85DE8DE8426}"/>
          </ac:grpSpMkLst>
        </pc:grpChg>
        <pc:picChg chg="add del mod">
          <ac:chgData name="Guangpu Li" userId="a9ffafd1-861d-4b38-b633-c19304a1f8fb" providerId="ADAL" clId="{4C830F57-30B3-481E-98AD-39489010C9B5}" dt="2019-10-20T01:39:15.322" v="34570" actId="478"/>
          <ac:picMkLst>
            <pc:docMk/>
            <pc:sldMk cId="2982178154" sldId="352"/>
            <ac:picMk id="13" creationId="{643F515E-AD14-4051-AB8B-342ECCC9E048}"/>
          </ac:picMkLst>
        </pc:picChg>
        <pc:picChg chg="add del mod">
          <ac:chgData name="Guangpu Li" userId="a9ffafd1-861d-4b38-b633-c19304a1f8fb" providerId="ADAL" clId="{4C830F57-30B3-481E-98AD-39489010C9B5}" dt="2019-10-20T01:40:58.827" v="34608" actId="478"/>
          <ac:picMkLst>
            <pc:docMk/>
            <pc:sldMk cId="2982178154" sldId="352"/>
            <ac:picMk id="14" creationId="{73D25C8A-6DB4-43FB-87FD-CA66C5C4398F}"/>
          </ac:picMkLst>
        </pc:picChg>
        <pc:picChg chg="add mod">
          <ac:chgData name="Guangpu Li" userId="a9ffafd1-861d-4b38-b633-c19304a1f8fb" providerId="ADAL" clId="{4C830F57-30B3-481E-98AD-39489010C9B5}" dt="2019-10-20T01:59:51.759" v="34731" actId="1076"/>
          <ac:picMkLst>
            <pc:docMk/>
            <pc:sldMk cId="2982178154" sldId="352"/>
            <ac:picMk id="15" creationId="{F85E8657-C7C5-4336-8B4E-021A2DF45459}"/>
          </ac:picMkLst>
        </pc:picChg>
        <pc:picChg chg="add del mod">
          <ac:chgData name="Guangpu Li" userId="a9ffafd1-861d-4b38-b633-c19304a1f8fb" providerId="ADAL" clId="{4C830F57-30B3-481E-98AD-39489010C9B5}" dt="2019-10-20T01:39:16.146" v="34571" actId="478"/>
          <ac:picMkLst>
            <pc:docMk/>
            <pc:sldMk cId="2982178154" sldId="352"/>
            <ac:picMk id="1026" creationId="{645AF73A-8FA1-4868-B4E5-1B4EBB3CCE92}"/>
          </ac:picMkLst>
        </pc:picChg>
        <pc:picChg chg="add mod">
          <ac:chgData name="Guangpu Li" userId="a9ffafd1-861d-4b38-b633-c19304a1f8fb" providerId="ADAL" clId="{4C830F57-30B3-481E-98AD-39489010C9B5}" dt="2019-10-20T01:54:10.667" v="34678" actId="164"/>
          <ac:picMkLst>
            <pc:docMk/>
            <pc:sldMk cId="2982178154" sldId="352"/>
            <ac:picMk id="1030" creationId="{F8FA8D05-F543-41EF-AA5D-AC105D0F02B6}"/>
          </ac:picMkLst>
        </pc:picChg>
        <pc:cxnChg chg="add mod">
          <ac:chgData name="Guangpu Li" userId="a9ffafd1-861d-4b38-b633-c19304a1f8fb" providerId="ADAL" clId="{4C830F57-30B3-481E-98AD-39489010C9B5}" dt="2019-10-20T01:56:49.694" v="34720" actId="1076"/>
          <ac:cxnSpMkLst>
            <pc:docMk/>
            <pc:sldMk cId="2982178154" sldId="352"/>
            <ac:cxnSpMk id="9" creationId="{D4FE7042-1DE0-410D-AE2D-8AD2CACC8793}"/>
          </ac:cxnSpMkLst>
        </pc:cxnChg>
        <pc:cxnChg chg="add mod">
          <ac:chgData name="Guangpu Li" userId="a9ffafd1-861d-4b38-b633-c19304a1f8fb" providerId="ADAL" clId="{4C830F57-30B3-481E-98AD-39489010C9B5}" dt="2019-10-20T01:56:49.694" v="34720" actId="1076"/>
          <ac:cxnSpMkLst>
            <pc:docMk/>
            <pc:sldMk cId="2982178154" sldId="352"/>
            <ac:cxnSpMk id="10" creationId="{1BF920FD-9D1F-46A2-B53B-C9D79B7111CF}"/>
          </ac:cxnSpMkLst>
        </pc:cxnChg>
        <pc:cxnChg chg="add mod">
          <ac:chgData name="Guangpu Li" userId="a9ffafd1-861d-4b38-b633-c19304a1f8fb" providerId="ADAL" clId="{4C830F57-30B3-481E-98AD-39489010C9B5}" dt="2019-10-20T01:56:49.694" v="34720" actId="1076"/>
          <ac:cxnSpMkLst>
            <pc:docMk/>
            <pc:sldMk cId="2982178154" sldId="352"/>
            <ac:cxnSpMk id="30" creationId="{A33EE1A3-780A-4F47-AA69-7495A29D22D0}"/>
          </ac:cxnSpMkLst>
        </pc:cxnChg>
      </pc:sldChg>
      <pc:sldChg chg="add del">
        <pc:chgData name="Guangpu Li" userId="a9ffafd1-861d-4b38-b633-c19304a1f8fb" providerId="ADAL" clId="{4C830F57-30B3-481E-98AD-39489010C9B5}" dt="2019-10-21T14:49:18.989" v="36088" actId="2696"/>
        <pc:sldMkLst>
          <pc:docMk/>
          <pc:sldMk cId="1056902687" sldId="353"/>
        </pc:sldMkLst>
      </pc:sldChg>
      <pc:sldChg chg="addSp modSp add del modNotesTx">
        <pc:chgData name="Guangpu Li" userId="a9ffafd1-861d-4b38-b633-c19304a1f8fb" providerId="ADAL" clId="{4C830F57-30B3-481E-98AD-39489010C9B5}" dt="2019-10-21T14:49:18.998" v="36089" actId="2696"/>
        <pc:sldMkLst>
          <pc:docMk/>
          <pc:sldMk cId="3882292818" sldId="354"/>
        </pc:sldMkLst>
        <pc:spChg chg="mod">
          <ac:chgData name="Guangpu Li" userId="a9ffafd1-861d-4b38-b633-c19304a1f8fb" providerId="ADAL" clId="{4C830F57-30B3-481E-98AD-39489010C9B5}" dt="2019-10-19T20:42:09.753" v="34060" actId="14100"/>
          <ac:spMkLst>
            <pc:docMk/>
            <pc:sldMk cId="3882292818" sldId="354"/>
            <ac:spMk id="3" creationId="{F6761CFB-F0BC-41BA-BE6C-3C0E18929AD2}"/>
          </ac:spMkLst>
        </pc:spChg>
        <pc:spChg chg="mod">
          <ac:chgData name="Guangpu Li" userId="a9ffafd1-861d-4b38-b633-c19304a1f8fb" providerId="ADAL" clId="{4C830F57-30B3-481E-98AD-39489010C9B5}" dt="2019-10-20T03:37:15.057" v="35459" actId="20577"/>
          <ac:spMkLst>
            <pc:docMk/>
            <pc:sldMk cId="3882292818" sldId="354"/>
            <ac:spMk id="8" creationId="{EA8EC841-21E0-4FCA-B7F9-EC7A0A705B14}"/>
          </ac:spMkLst>
        </pc:spChg>
        <pc:spChg chg="mod">
          <ac:chgData name="Guangpu Li" userId="a9ffafd1-861d-4b38-b633-c19304a1f8fb" providerId="ADAL" clId="{4C830F57-30B3-481E-98AD-39489010C9B5}" dt="2019-10-20T03:37:17.266" v="35461" actId="20577"/>
          <ac:spMkLst>
            <pc:docMk/>
            <pc:sldMk cId="3882292818" sldId="354"/>
            <ac:spMk id="13" creationId="{450D391E-0178-49EE-AAC8-4EE875D49328}"/>
          </ac:spMkLst>
        </pc:spChg>
        <pc:picChg chg="add mod">
          <ac:chgData name="Guangpu Li" userId="a9ffafd1-861d-4b38-b633-c19304a1f8fb" providerId="ADAL" clId="{4C830F57-30B3-481E-98AD-39489010C9B5}" dt="2019-10-19T16:39:26.952" v="32818" actId="14100"/>
          <ac:picMkLst>
            <pc:docMk/>
            <pc:sldMk cId="3882292818" sldId="354"/>
            <ac:picMk id="12" creationId="{ED12F701-52B0-4835-95F5-96F006DD121D}"/>
          </ac:picMkLst>
        </pc:picChg>
      </pc:sldChg>
      <pc:sldChg chg="add del">
        <pc:chgData name="Guangpu Li" userId="a9ffafd1-861d-4b38-b633-c19304a1f8fb" providerId="ADAL" clId="{4C830F57-30B3-481E-98AD-39489010C9B5}" dt="2019-10-19T16:52:48.295" v="32927" actId="2696"/>
        <pc:sldMkLst>
          <pc:docMk/>
          <pc:sldMk cId="1875965903" sldId="355"/>
        </pc:sldMkLst>
      </pc:sldChg>
      <pc:sldChg chg="addSp delSp modSp add del delAnim modAnim addCm delCm modCm modNotesTx">
        <pc:chgData name="Guangpu Li" userId="a9ffafd1-861d-4b38-b633-c19304a1f8fb" providerId="ADAL" clId="{4C830F57-30B3-481E-98AD-39489010C9B5}" dt="2019-10-21T14:49:19.020" v="36091" actId="2696"/>
        <pc:sldMkLst>
          <pc:docMk/>
          <pc:sldMk cId="2065322817" sldId="356"/>
        </pc:sldMkLst>
        <pc:spChg chg="add mod">
          <ac:chgData name="Guangpu Li" userId="a9ffafd1-861d-4b38-b633-c19304a1f8fb" providerId="ADAL" clId="{4C830F57-30B3-481E-98AD-39489010C9B5}" dt="2019-10-19T16:52:35.924" v="32926" actId="1076"/>
          <ac:spMkLst>
            <pc:docMk/>
            <pc:sldMk cId="2065322817" sldId="356"/>
            <ac:spMk id="14" creationId="{284A9DE5-8E8C-4D8D-813E-B2FE42A76EE9}"/>
          </ac:spMkLst>
        </pc:spChg>
        <pc:spChg chg="mod">
          <ac:chgData name="Guangpu Li" userId="a9ffafd1-861d-4b38-b633-c19304a1f8fb" providerId="ADAL" clId="{4C830F57-30B3-481E-98AD-39489010C9B5}" dt="2019-10-20T02:23:10.793" v="34931" actId="20577"/>
          <ac:spMkLst>
            <pc:docMk/>
            <pc:sldMk cId="2065322817" sldId="356"/>
            <ac:spMk id="19" creationId="{34FE254A-F76A-4675-A35D-1DF786F05F07}"/>
          </ac:spMkLst>
        </pc:spChg>
        <pc:spChg chg="mod">
          <ac:chgData name="Guangpu Li" userId="a9ffafd1-861d-4b38-b633-c19304a1f8fb" providerId="ADAL" clId="{4C830F57-30B3-481E-98AD-39489010C9B5}" dt="2019-10-19T16:52:25.320" v="32923" actId="20577"/>
          <ac:spMkLst>
            <pc:docMk/>
            <pc:sldMk cId="2065322817" sldId="356"/>
            <ac:spMk id="23" creationId="{0176A0E8-0C0D-4C5C-98F6-661B62491F67}"/>
          </ac:spMkLst>
        </pc:spChg>
        <pc:spChg chg="mod">
          <ac:chgData name="Guangpu Li" userId="a9ffafd1-861d-4b38-b633-c19304a1f8fb" providerId="ADAL" clId="{4C830F57-30B3-481E-98AD-39489010C9B5}" dt="2019-10-20T02:37:26.619" v="34976" actId="1076"/>
          <ac:spMkLst>
            <pc:docMk/>
            <pc:sldMk cId="2065322817" sldId="356"/>
            <ac:spMk id="25" creationId="{187C1EBF-4BEC-4344-A3D5-8499C7930C7A}"/>
          </ac:spMkLst>
        </pc:spChg>
        <pc:spChg chg="mod">
          <ac:chgData name="Guangpu Li" userId="a9ffafd1-861d-4b38-b633-c19304a1f8fb" providerId="ADAL" clId="{4C830F57-30B3-481E-98AD-39489010C9B5}" dt="2019-10-20T02:37:29.437" v="34977" actId="1076"/>
          <ac:spMkLst>
            <pc:docMk/>
            <pc:sldMk cId="2065322817" sldId="356"/>
            <ac:spMk id="26" creationId="{97A42106-B743-46AB-B869-E2D4D13B4EF9}"/>
          </ac:spMkLst>
        </pc:spChg>
        <pc:spChg chg="del">
          <ac:chgData name="Guangpu Li" userId="a9ffafd1-861d-4b38-b633-c19304a1f8fb" providerId="ADAL" clId="{4C830F57-30B3-481E-98AD-39489010C9B5}" dt="2019-10-19T16:52:32.961" v="32924" actId="478"/>
          <ac:spMkLst>
            <pc:docMk/>
            <pc:sldMk cId="2065322817" sldId="356"/>
            <ac:spMk id="30" creationId="{72A78FF9-6975-4AC3-98C5-F95348F29380}"/>
          </ac:spMkLst>
        </pc:spChg>
        <pc:picChg chg="add mod">
          <ac:chgData name="Guangpu Li" userId="a9ffafd1-861d-4b38-b633-c19304a1f8fb" providerId="ADAL" clId="{4C830F57-30B3-481E-98AD-39489010C9B5}" dt="2019-10-19T18:10:32.489" v="33590" actId="1076"/>
          <ac:picMkLst>
            <pc:docMk/>
            <pc:sldMk cId="2065322817" sldId="356"/>
            <ac:picMk id="15" creationId="{A23D8737-DFFE-4DA4-8EE4-1BE8563F89DC}"/>
          </ac:picMkLst>
        </pc:picChg>
        <pc:picChg chg="add mod">
          <ac:chgData name="Guangpu Li" userId="a9ffafd1-861d-4b38-b633-c19304a1f8fb" providerId="ADAL" clId="{4C830F57-30B3-481E-98AD-39489010C9B5}" dt="2019-10-20T02:41:58.767" v="35014" actId="1076"/>
          <ac:picMkLst>
            <pc:docMk/>
            <pc:sldMk cId="2065322817" sldId="356"/>
            <ac:picMk id="16" creationId="{31952665-1C20-4353-912F-1023447B9CA8}"/>
          </ac:picMkLst>
        </pc:picChg>
      </pc:sldChg>
      <pc:sldChg chg="addSp delSp modSp add del ord delAnim modAnim modNotesTx">
        <pc:chgData name="Guangpu Li" userId="a9ffafd1-861d-4b38-b633-c19304a1f8fb" providerId="ADAL" clId="{4C830F57-30B3-481E-98AD-39489010C9B5}" dt="2019-10-20T02:42:25.068" v="35053" actId="2696"/>
        <pc:sldMkLst>
          <pc:docMk/>
          <pc:sldMk cId="1909361170" sldId="357"/>
        </pc:sldMkLst>
        <pc:spChg chg="mod">
          <ac:chgData name="Guangpu Li" userId="a9ffafd1-861d-4b38-b633-c19304a1f8fb" providerId="ADAL" clId="{4C830F57-30B3-481E-98AD-39489010C9B5}" dt="2019-10-19T18:35:30.366" v="33807" actId="1076"/>
          <ac:spMkLst>
            <pc:docMk/>
            <pc:sldMk cId="1909361170" sldId="357"/>
            <ac:spMk id="17" creationId="{801BD994-82DB-43F1-8BEC-6773CB00F10D}"/>
          </ac:spMkLst>
        </pc:spChg>
        <pc:spChg chg="mod">
          <ac:chgData name="Guangpu Li" userId="a9ffafd1-861d-4b38-b633-c19304a1f8fb" providerId="ADAL" clId="{4C830F57-30B3-481E-98AD-39489010C9B5}" dt="2019-10-19T16:52:15.257" v="32912" actId="20577"/>
          <ac:spMkLst>
            <pc:docMk/>
            <pc:sldMk cId="1909361170" sldId="357"/>
            <ac:spMk id="23" creationId="{0176A0E8-0C0D-4C5C-98F6-661B62491F67}"/>
          </ac:spMkLst>
        </pc:spChg>
        <pc:spChg chg="mod">
          <ac:chgData name="Guangpu Li" userId="a9ffafd1-861d-4b38-b633-c19304a1f8fb" providerId="ADAL" clId="{4C830F57-30B3-481E-98AD-39489010C9B5}" dt="2019-10-19T16:52:11.612" v="32898" actId="1076"/>
          <ac:spMkLst>
            <pc:docMk/>
            <pc:sldMk cId="1909361170" sldId="357"/>
            <ac:spMk id="30" creationId="{72A78FF9-6975-4AC3-98C5-F95348F29380}"/>
          </ac:spMkLst>
        </pc:spChg>
        <pc:spChg chg="add mod">
          <ac:chgData name="Guangpu Li" userId="a9ffafd1-861d-4b38-b633-c19304a1f8fb" providerId="ADAL" clId="{4C830F57-30B3-481E-98AD-39489010C9B5}" dt="2019-10-19T20:52:05.412" v="34089" actId="1076"/>
          <ac:spMkLst>
            <pc:docMk/>
            <pc:sldMk cId="1909361170" sldId="357"/>
            <ac:spMk id="32" creationId="{58A91371-AF75-45B9-8E89-B3453D1B1AE8}"/>
          </ac:spMkLst>
        </pc:spChg>
        <pc:grpChg chg="mod">
          <ac:chgData name="Guangpu Li" userId="a9ffafd1-861d-4b38-b633-c19304a1f8fb" providerId="ADAL" clId="{4C830F57-30B3-481E-98AD-39489010C9B5}" dt="2019-10-19T17:08:08.964" v="33092" actId="1076"/>
          <ac:grpSpMkLst>
            <pc:docMk/>
            <pc:sldMk cId="1909361170" sldId="357"/>
            <ac:grpSpMk id="15" creationId="{383144CD-4C0B-4999-85ED-996A5131F001}"/>
          </ac:grpSpMkLst>
        </pc:grpChg>
        <pc:picChg chg="add">
          <ac:chgData name="Guangpu Li" userId="a9ffafd1-861d-4b38-b633-c19304a1f8fb" providerId="ADAL" clId="{4C830F57-30B3-481E-98AD-39489010C9B5}" dt="2019-10-19T18:10:35.955" v="33591"/>
          <ac:picMkLst>
            <pc:docMk/>
            <pc:sldMk cId="1909361170" sldId="357"/>
            <ac:picMk id="18" creationId="{ACDEB163-9DD1-49F0-9774-B41E9AEE1A80}"/>
          </ac:picMkLst>
        </pc:picChg>
        <pc:picChg chg="add">
          <ac:chgData name="Guangpu Li" userId="a9ffafd1-861d-4b38-b633-c19304a1f8fb" providerId="ADAL" clId="{4C830F57-30B3-481E-98AD-39489010C9B5}" dt="2019-10-20T02:42:02.764" v="35016"/>
          <ac:picMkLst>
            <pc:docMk/>
            <pc:sldMk cId="1909361170" sldId="357"/>
            <ac:picMk id="34" creationId="{43689E44-84FE-4B75-847A-AF6DDE59E910}"/>
          </ac:picMkLst>
        </pc:picChg>
        <pc:cxnChg chg="mod">
          <ac:chgData name="Guangpu Li" userId="a9ffafd1-861d-4b38-b633-c19304a1f8fb" providerId="ADAL" clId="{4C830F57-30B3-481E-98AD-39489010C9B5}" dt="2019-10-19T20:55:34.778" v="34092" actId="1076"/>
          <ac:cxnSpMkLst>
            <pc:docMk/>
            <pc:sldMk cId="1909361170" sldId="357"/>
            <ac:cxnSpMk id="2" creationId="{542636B1-C54C-4E85-8D6B-466E96ED0D1F}"/>
          </ac:cxnSpMkLst>
        </pc:cxnChg>
        <pc:cxnChg chg="add del mod">
          <ac:chgData name="Guangpu Li" userId="a9ffafd1-861d-4b38-b633-c19304a1f8fb" providerId="ADAL" clId="{4C830F57-30B3-481E-98AD-39489010C9B5}" dt="2019-10-19T20:50:07.912" v="34072" actId="478"/>
          <ac:cxnSpMkLst>
            <pc:docMk/>
            <pc:sldMk cId="1909361170" sldId="357"/>
            <ac:cxnSpMk id="3" creationId="{67AC129E-47F9-432F-8ED4-24759A4EC40F}"/>
          </ac:cxnSpMkLst>
        </pc:cxnChg>
        <pc:cxnChg chg="mod">
          <ac:chgData name="Guangpu Li" userId="a9ffafd1-861d-4b38-b633-c19304a1f8fb" providerId="ADAL" clId="{4C830F57-30B3-481E-98AD-39489010C9B5}" dt="2019-10-19T20:56:33.714" v="34101" actId="1076"/>
          <ac:cxnSpMkLst>
            <pc:docMk/>
            <pc:sldMk cId="1909361170" sldId="357"/>
            <ac:cxnSpMk id="31" creationId="{89917BAC-FCE2-4DCB-A911-DB2FAC20B663}"/>
          </ac:cxnSpMkLst>
        </pc:cxnChg>
        <pc:cxnChg chg="add del mod">
          <ac:chgData name="Guangpu Li" userId="a9ffafd1-861d-4b38-b633-c19304a1f8fb" providerId="ADAL" clId="{4C830F57-30B3-481E-98AD-39489010C9B5}" dt="2019-10-19T20:50:10.174" v="34073" actId="478"/>
          <ac:cxnSpMkLst>
            <pc:docMk/>
            <pc:sldMk cId="1909361170" sldId="357"/>
            <ac:cxnSpMk id="31" creationId="{D142CC38-7BD4-46D8-A9A0-CA76EB2379E3}"/>
          </ac:cxnSpMkLst>
        </pc:cxnChg>
        <pc:cxnChg chg="del">
          <ac:chgData name="Guangpu Li" userId="a9ffafd1-861d-4b38-b633-c19304a1f8fb" providerId="ADAL" clId="{4C830F57-30B3-481E-98AD-39489010C9B5}" dt="2019-10-20T02:38:58.662" v="34986" actId="478"/>
          <ac:cxnSpMkLst>
            <pc:docMk/>
            <pc:sldMk cId="1909361170" sldId="357"/>
            <ac:cxnSpMk id="33" creationId="{FE9D4FBA-C814-40BD-89B9-DD738B44BAED}"/>
          </ac:cxnSpMkLst>
        </pc:cxnChg>
      </pc:sldChg>
      <pc:sldChg chg="add del">
        <pc:chgData name="Guangpu Li" userId="a9ffafd1-861d-4b38-b633-c19304a1f8fb" providerId="ADAL" clId="{4C830F57-30B3-481E-98AD-39489010C9B5}" dt="2019-10-19T18:13:59.662" v="33654" actId="2696"/>
        <pc:sldMkLst>
          <pc:docMk/>
          <pc:sldMk cId="3613256307" sldId="358"/>
        </pc:sldMkLst>
      </pc:sldChg>
      <pc:sldChg chg="add del">
        <pc:chgData name="Guangpu Li" userId="a9ffafd1-861d-4b38-b633-c19304a1f8fb" providerId="ADAL" clId="{4C830F57-30B3-481E-98AD-39489010C9B5}" dt="2019-10-19T18:14:00.319" v="33655" actId="2696"/>
        <pc:sldMkLst>
          <pc:docMk/>
          <pc:sldMk cId="2592660881" sldId="359"/>
        </pc:sldMkLst>
      </pc:sldChg>
      <pc:sldChg chg="modSp add del ord">
        <pc:chgData name="Guangpu Li" userId="a9ffafd1-861d-4b38-b633-c19304a1f8fb" providerId="ADAL" clId="{4C830F57-30B3-481E-98AD-39489010C9B5}" dt="2019-10-20T02:42:25.113" v="35066" actId="2696"/>
        <pc:sldMkLst>
          <pc:docMk/>
          <pc:sldMk cId="1809229768" sldId="360"/>
        </pc:sldMkLst>
        <pc:spChg chg="mod">
          <ac:chgData name="Guangpu Li" userId="a9ffafd1-861d-4b38-b633-c19304a1f8fb" providerId="ADAL" clId="{4C830F57-30B3-481E-98AD-39489010C9B5}" dt="2019-10-18T20:17:38.751" v="32287" actId="1076"/>
          <ac:spMkLst>
            <pc:docMk/>
            <pc:sldMk cId="1809229768" sldId="360"/>
            <ac:spMk id="15" creationId="{B1BB5C2E-5961-40FF-9BFD-3AE49E3D9843}"/>
          </ac:spMkLst>
        </pc:spChg>
      </pc:sldChg>
      <pc:sldChg chg="modSp add del ord modNotesTx">
        <pc:chgData name="Guangpu Li" userId="a9ffafd1-861d-4b38-b633-c19304a1f8fb" providerId="ADAL" clId="{4C830F57-30B3-481E-98AD-39489010C9B5}" dt="2019-10-21T14:49:19.089" v="36097" actId="2696"/>
        <pc:sldMkLst>
          <pc:docMk/>
          <pc:sldMk cId="249922028" sldId="361"/>
        </pc:sldMkLst>
        <pc:spChg chg="mod">
          <ac:chgData name="Guangpu Li" userId="a9ffafd1-861d-4b38-b633-c19304a1f8fb" providerId="ADAL" clId="{4C830F57-30B3-481E-98AD-39489010C9B5}" dt="2019-10-20T03:29:43.742" v="35378" actId="20577"/>
          <ac:spMkLst>
            <pc:docMk/>
            <pc:sldMk cId="249922028" sldId="361"/>
            <ac:spMk id="3" creationId="{D5671237-502B-49B6-86C7-2FC227B94C34}"/>
          </ac:spMkLst>
        </pc:spChg>
      </pc:sldChg>
      <pc:sldChg chg="add del">
        <pc:chgData name="Guangpu Li" userId="a9ffafd1-861d-4b38-b633-c19304a1f8fb" providerId="ADAL" clId="{4C830F57-30B3-481E-98AD-39489010C9B5}" dt="2019-10-21T14:49:19.106" v="36099" actId="2696"/>
        <pc:sldMkLst>
          <pc:docMk/>
          <pc:sldMk cId="2064846262" sldId="362"/>
        </pc:sldMkLst>
      </pc:sldChg>
      <pc:sldChg chg="add del">
        <pc:chgData name="Guangpu Li" userId="a9ffafd1-861d-4b38-b633-c19304a1f8fb" providerId="ADAL" clId="{4C830F57-30B3-481E-98AD-39489010C9B5}" dt="2019-10-21T14:49:19.113" v="36100" actId="2696"/>
        <pc:sldMkLst>
          <pc:docMk/>
          <pc:sldMk cId="719411956" sldId="363"/>
        </pc:sldMkLst>
      </pc:sldChg>
      <pc:sldChg chg="modSp add del addCm modCm">
        <pc:chgData name="Guangpu Li" userId="a9ffafd1-861d-4b38-b633-c19304a1f8fb" providerId="ADAL" clId="{4C830F57-30B3-481E-98AD-39489010C9B5}" dt="2019-10-21T14:49:19.125" v="36101" actId="2696"/>
        <pc:sldMkLst>
          <pc:docMk/>
          <pc:sldMk cId="4042125665" sldId="364"/>
        </pc:sldMkLst>
        <pc:spChg chg="mod">
          <ac:chgData name="Guangpu Li" userId="a9ffafd1-861d-4b38-b633-c19304a1f8fb" providerId="ADAL" clId="{4C830F57-30B3-481E-98AD-39489010C9B5}" dt="2019-10-19T19:01:08.357" v="33868" actId="20577"/>
          <ac:spMkLst>
            <pc:docMk/>
            <pc:sldMk cId="4042125665" sldId="364"/>
            <ac:spMk id="7" creationId="{471F7729-2D67-42E8-97AE-3DDF9B56ABE2}"/>
          </ac:spMkLst>
        </pc:spChg>
      </pc:sldChg>
      <pc:sldChg chg="addSp modSp add del modAnim">
        <pc:chgData name="Guangpu Li" userId="a9ffafd1-861d-4b38-b633-c19304a1f8fb" providerId="ADAL" clId="{4C830F57-30B3-481E-98AD-39489010C9B5}" dt="2019-10-21T14:49:19.137" v="36102" actId="2696"/>
        <pc:sldMkLst>
          <pc:docMk/>
          <pc:sldMk cId="2872198823" sldId="365"/>
        </pc:sldMkLst>
        <pc:spChg chg="add mod">
          <ac:chgData name="Guangpu Li" userId="a9ffafd1-861d-4b38-b633-c19304a1f8fb" providerId="ADAL" clId="{4C830F57-30B3-481E-98AD-39489010C9B5}" dt="2019-10-21T03:57:57.366" v="36073" actId="1076"/>
          <ac:spMkLst>
            <pc:docMk/>
            <pc:sldMk cId="2872198823" sldId="365"/>
            <ac:spMk id="13" creationId="{4D467B6B-0805-4CA9-B1FD-3FDB89DF7719}"/>
          </ac:spMkLst>
        </pc:spChg>
      </pc:sldChg>
      <pc:sldChg chg="add del">
        <pc:chgData name="Guangpu Li" userId="a9ffafd1-861d-4b38-b633-c19304a1f8fb" providerId="ADAL" clId="{4C830F57-30B3-481E-98AD-39489010C9B5}" dt="2019-10-21T14:49:19.152" v="36103" actId="2696"/>
        <pc:sldMkLst>
          <pc:docMk/>
          <pc:sldMk cId="1631643789" sldId="366"/>
        </pc:sldMkLst>
      </pc:sldChg>
      <pc:sldChg chg="add del">
        <pc:chgData name="Guangpu Li" userId="a9ffafd1-861d-4b38-b633-c19304a1f8fb" providerId="ADAL" clId="{4C830F57-30B3-481E-98AD-39489010C9B5}" dt="2019-10-21T14:49:19.168" v="36104" actId="2696"/>
        <pc:sldMkLst>
          <pc:docMk/>
          <pc:sldMk cId="1835428915" sldId="367"/>
        </pc:sldMkLst>
      </pc:sldChg>
      <pc:sldChg chg="add del">
        <pc:chgData name="Guangpu Li" userId="a9ffafd1-861d-4b38-b633-c19304a1f8fb" providerId="ADAL" clId="{4C830F57-30B3-481E-98AD-39489010C9B5}" dt="2019-10-21T14:49:19.183" v="36106" actId="2696"/>
        <pc:sldMkLst>
          <pc:docMk/>
          <pc:sldMk cId="611559853" sldId="368"/>
        </pc:sldMkLst>
      </pc:sldChg>
      <pc:sldChg chg="modSp add del">
        <pc:chgData name="Guangpu Li" userId="a9ffafd1-861d-4b38-b633-c19304a1f8fb" providerId="ADAL" clId="{4C830F57-30B3-481E-98AD-39489010C9B5}" dt="2019-10-21T14:49:19.189" v="36107" actId="2696"/>
        <pc:sldMkLst>
          <pc:docMk/>
          <pc:sldMk cId="1879312411" sldId="369"/>
        </pc:sldMkLst>
        <pc:spChg chg="mod">
          <ac:chgData name="Guangpu Li" userId="a9ffafd1-861d-4b38-b633-c19304a1f8fb" providerId="ADAL" clId="{4C830F57-30B3-481E-98AD-39489010C9B5}" dt="2019-10-19T19:08:11.972" v="33895" actId="20577"/>
          <ac:spMkLst>
            <pc:docMk/>
            <pc:sldMk cId="1879312411" sldId="369"/>
            <ac:spMk id="7" creationId="{471F7729-2D67-42E8-97AE-3DDF9B56ABE2}"/>
          </ac:spMkLst>
        </pc:spChg>
      </pc:sldChg>
      <pc:sldChg chg="delSp modSp add del">
        <pc:chgData name="Guangpu Li" userId="a9ffafd1-861d-4b38-b633-c19304a1f8fb" providerId="ADAL" clId="{4C830F57-30B3-481E-98AD-39489010C9B5}" dt="2019-10-20T03:37:32.253" v="35462" actId="2696"/>
        <pc:sldMkLst>
          <pc:docMk/>
          <pc:sldMk cId="2181339982" sldId="370"/>
        </pc:sldMkLst>
        <pc:spChg chg="mod">
          <ac:chgData name="Guangpu Li" userId="a9ffafd1-861d-4b38-b633-c19304a1f8fb" providerId="ADAL" clId="{4C830F57-30B3-481E-98AD-39489010C9B5}" dt="2019-10-18T20:15:34.593" v="32278" actId="1076"/>
          <ac:spMkLst>
            <pc:docMk/>
            <pc:sldMk cId="2181339982" sldId="370"/>
            <ac:spMk id="2" creationId="{8491F3D3-D3A1-4BC7-98E3-D75E96845F4E}"/>
          </ac:spMkLst>
        </pc:spChg>
        <pc:spChg chg="del">
          <ac:chgData name="Guangpu Li" userId="a9ffafd1-861d-4b38-b633-c19304a1f8fb" providerId="ADAL" clId="{4C830F57-30B3-481E-98AD-39489010C9B5}" dt="2019-10-18T20:15:33.099" v="32277" actId="478"/>
          <ac:spMkLst>
            <pc:docMk/>
            <pc:sldMk cId="2181339982" sldId="370"/>
            <ac:spMk id="3" creationId="{1A8483CC-8575-4838-9128-7249C249BA01}"/>
          </ac:spMkLst>
        </pc:spChg>
      </pc:sldChg>
      <pc:sldChg chg="addSp delSp modSp add del ord delCm modNotesTx">
        <pc:chgData name="Guangpu Li" userId="a9ffafd1-861d-4b38-b633-c19304a1f8fb" providerId="ADAL" clId="{4C830F57-30B3-481E-98AD-39489010C9B5}" dt="2019-10-21T14:49:18.972" v="36086" actId="2696"/>
        <pc:sldMkLst>
          <pc:docMk/>
          <pc:sldMk cId="2756875806" sldId="371"/>
        </pc:sldMkLst>
        <pc:spChg chg="mod">
          <ac:chgData name="Guangpu Li" userId="a9ffafd1-861d-4b38-b633-c19304a1f8fb" providerId="ADAL" clId="{4C830F57-30B3-481E-98AD-39489010C9B5}" dt="2019-10-19T18:58:58.902" v="33839" actId="20577"/>
          <ac:spMkLst>
            <pc:docMk/>
            <pc:sldMk cId="2756875806" sldId="371"/>
            <ac:spMk id="4" creationId="{C96B6C65-4D2F-4B4E-B813-ADCB5774CBEB}"/>
          </ac:spMkLst>
        </pc:spChg>
        <pc:spChg chg="mod">
          <ac:chgData name="Guangpu Li" userId="a9ffafd1-861d-4b38-b633-c19304a1f8fb" providerId="ADAL" clId="{4C830F57-30B3-481E-98AD-39489010C9B5}" dt="2019-10-19T18:59:06.425" v="33841" actId="1076"/>
          <ac:spMkLst>
            <pc:docMk/>
            <pc:sldMk cId="2756875806" sldId="371"/>
            <ac:spMk id="6" creationId="{2FC4B095-3015-472E-BAA9-F21619BC0FBF}"/>
          </ac:spMkLst>
        </pc:spChg>
        <pc:grpChg chg="del">
          <ac:chgData name="Guangpu Li" userId="a9ffafd1-861d-4b38-b633-c19304a1f8fb" providerId="ADAL" clId="{4C830F57-30B3-481E-98AD-39489010C9B5}" dt="2019-10-19T16:36:01.168" v="32804" actId="478"/>
          <ac:grpSpMkLst>
            <pc:docMk/>
            <pc:sldMk cId="2756875806" sldId="371"/>
            <ac:grpSpMk id="11" creationId="{EACC8E2B-CC28-424F-8CC7-DDF722ECD862}"/>
          </ac:grpSpMkLst>
        </pc:grpChg>
        <pc:picChg chg="del">
          <ac:chgData name="Guangpu Li" userId="a9ffafd1-861d-4b38-b633-c19304a1f8fb" providerId="ADAL" clId="{4C830F57-30B3-481E-98AD-39489010C9B5}" dt="2019-10-19T16:36:00.425" v="32803" actId="478"/>
          <ac:picMkLst>
            <pc:docMk/>
            <pc:sldMk cId="2756875806" sldId="371"/>
            <ac:picMk id="8" creationId="{A9E56BEE-ADF3-428B-9E99-76425F1987D9}"/>
          </ac:picMkLst>
        </pc:picChg>
        <pc:picChg chg="del">
          <ac:chgData name="Guangpu Li" userId="a9ffafd1-861d-4b38-b633-c19304a1f8fb" providerId="ADAL" clId="{4C830F57-30B3-481E-98AD-39489010C9B5}" dt="2019-10-19T16:35:59.706" v="32802" actId="478"/>
          <ac:picMkLst>
            <pc:docMk/>
            <pc:sldMk cId="2756875806" sldId="371"/>
            <ac:picMk id="10" creationId="{43B04CB2-F67D-497D-B4B5-6D4AA26D62EC}"/>
          </ac:picMkLst>
        </pc:picChg>
        <pc:picChg chg="add mod">
          <ac:chgData name="Guangpu Li" userId="a9ffafd1-861d-4b38-b633-c19304a1f8fb" providerId="ADAL" clId="{4C830F57-30B3-481E-98AD-39489010C9B5}" dt="2019-10-19T16:36:20.687" v="32808" actId="1076"/>
          <ac:picMkLst>
            <pc:docMk/>
            <pc:sldMk cId="2756875806" sldId="371"/>
            <ac:picMk id="15" creationId="{E527B652-A14A-4621-9905-05A2BF4F2338}"/>
          </ac:picMkLst>
        </pc:picChg>
        <pc:picChg chg="add mod">
          <ac:chgData name="Guangpu Li" userId="a9ffafd1-861d-4b38-b633-c19304a1f8fb" providerId="ADAL" clId="{4C830F57-30B3-481E-98AD-39489010C9B5}" dt="2019-10-19T16:36:42.733" v="32815" actId="1076"/>
          <ac:picMkLst>
            <pc:docMk/>
            <pc:sldMk cId="2756875806" sldId="371"/>
            <ac:picMk id="16" creationId="{2C7D48A4-F41F-418A-9B52-E85D3ABE412D}"/>
          </ac:picMkLst>
        </pc:picChg>
        <pc:picChg chg="add del mod">
          <ac:chgData name="Guangpu Li" userId="a9ffafd1-861d-4b38-b633-c19304a1f8fb" providerId="ADAL" clId="{4C830F57-30B3-481E-98AD-39489010C9B5}" dt="2019-10-19T19:18:04.107" v="33945" actId="478"/>
          <ac:picMkLst>
            <pc:docMk/>
            <pc:sldMk cId="2756875806" sldId="371"/>
            <ac:picMk id="17" creationId="{615E1D11-5455-4D44-A8CC-281C71B1F987}"/>
          </ac:picMkLst>
        </pc:picChg>
        <pc:picChg chg="add mod">
          <ac:chgData name="Guangpu Li" userId="a9ffafd1-861d-4b38-b633-c19304a1f8fb" providerId="ADAL" clId="{4C830F57-30B3-481E-98AD-39489010C9B5}" dt="2019-10-19T19:19:57.724" v="33964" actId="1076"/>
          <ac:picMkLst>
            <pc:docMk/>
            <pc:sldMk cId="2756875806" sldId="371"/>
            <ac:picMk id="18" creationId="{39F8D42C-705E-479A-BDBB-EA94F91125F3}"/>
          </ac:picMkLst>
        </pc:picChg>
      </pc:sldChg>
      <pc:sldChg chg="addSp delSp modSp add del delAnim modAnim addCm delCm modCm modNotesTx">
        <pc:chgData name="Guangpu Li" userId="a9ffafd1-861d-4b38-b633-c19304a1f8fb" providerId="ADAL" clId="{4C830F57-30B3-481E-98AD-39489010C9B5}" dt="2019-10-21T14:49:19.009" v="36090" actId="2696"/>
        <pc:sldMkLst>
          <pc:docMk/>
          <pc:sldMk cId="1872114077" sldId="372"/>
        </pc:sldMkLst>
        <pc:spChg chg="mod">
          <ac:chgData name="Guangpu Li" userId="a9ffafd1-861d-4b38-b633-c19304a1f8fb" providerId="ADAL" clId="{4C830F57-30B3-481E-98AD-39489010C9B5}" dt="2019-10-20T02:15:03.554" v="34825" actId="1076"/>
          <ac:spMkLst>
            <pc:docMk/>
            <pc:sldMk cId="1872114077" sldId="372"/>
            <ac:spMk id="4" creationId="{18EEC2D1-E9CF-4C61-9DE7-A1BA2AAB636F}"/>
          </ac:spMkLst>
        </pc:spChg>
        <pc:spChg chg="mod">
          <ac:chgData name="Guangpu Li" userId="a9ffafd1-861d-4b38-b633-c19304a1f8fb" providerId="ADAL" clId="{4C830F57-30B3-481E-98AD-39489010C9B5}" dt="2019-10-20T02:15:03.554" v="34825" actId="1076"/>
          <ac:spMkLst>
            <pc:docMk/>
            <pc:sldMk cId="1872114077" sldId="372"/>
            <ac:spMk id="5" creationId="{98165952-2A11-4DB1-892C-E73354BE03C4}"/>
          </ac:spMkLst>
        </pc:spChg>
        <pc:spChg chg="mod">
          <ac:chgData name="Guangpu Li" userId="a9ffafd1-861d-4b38-b633-c19304a1f8fb" providerId="ADAL" clId="{4C830F57-30B3-481E-98AD-39489010C9B5}" dt="2019-10-20T02:15:11.194" v="34826" actId="1076"/>
          <ac:spMkLst>
            <pc:docMk/>
            <pc:sldMk cId="1872114077" sldId="372"/>
            <ac:spMk id="6" creationId="{8AFCA9DE-30ED-4C7E-B659-187EFCACFC57}"/>
          </ac:spMkLst>
        </pc:spChg>
        <pc:spChg chg="mod">
          <ac:chgData name="Guangpu Li" userId="a9ffafd1-861d-4b38-b633-c19304a1f8fb" providerId="ADAL" clId="{4C830F57-30B3-481E-98AD-39489010C9B5}" dt="2019-10-19T16:54:31.855" v="32931" actId="20577"/>
          <ac:spMkLst>
            <pc:docMk/>
            <pc:sldMk cId="1872114077" sldId="372"/>
            <ac:spMk id="7" creationId="{471F7729-2D67-42E8-97AE-3DDF9B56ABE2}"/>
          </ac:spMkLst>
        </pc:spChg>
        <pc:spChg chg="mod">
          <ac:chgData name="Guangpu Li" userId="a9ffafd1-861d-4b38-b633-c19304a1f8fb" providerId="ADAL" clId="{4C830F57-30B3-481E-98AD-39489010C9B5}" dt="2019-10-20T02:15:03.554" v="34825" actId="1076"/>
          <ac:spMkLst>
            <pc:docMk/>
            <pc:sldMk cId="1872114077" sldId="372"/>
            <ac:spMk id="8" creationId="{E196C008-0684-4955-B45D-65EB3C0241C4}"/>
          </ac:spMkLst>
        </pc:spChg>
        <pc:spChg chg="del">
          <ac:chgData name="Guangpu Li" userId="a9ffafd1-861d-4b38-b633-c19304a1f8fb" providerId="ADAL" clId="{4C830F57-30B3-481E-98AD-39489010C9B5}" dt="2019-10-19T16:46:45.369" v="32832" actId="478"/>
          <ac:spMkLst>
            <pc:docMk/>
            <pc:sldMk cId="1872114077" sldId="372"/>
            <ac:spMk id="13" creationId="{CDAC1BC6-BF12-42BD-947E-A73E7CC07B44}"/>
          </ac:spMkLst>
        </pc:spChg>
        <pc:spChg chg="del">
          <ac:chgData name="Guangpu Li" userId="a9ffafd1-861d-4b38-b633-c19304a1f8fb" providerId="ADAL" clId="{4C830F57-30B3-481E-98AD-39489010C9B5}" dt="2019-10-19T16:46:48" v="32833" actId="478"/>
          <ac:spMkLst>
            <pc:docMk/>
            <pc:sldMk cId="1872114077" sldId="372"/>
            <ac:spMk id="16" creationId="{8316F366-5FFC-419A-A63E-276A209B7AAD}"/>
          </ac:spMkLst>
        </pc:spChg>
        <pc:spChg chg="add mod">
          <ac:chgData name="Guangpu Li" userId="a9ffafd1-861d-4b38-b633-c19304a1f8fb" providerId="ADAL" clId="{4C830F57-30B3-481E-98AD-39489010C9B5}" dt="2019-10-20T02:15:03.554" v="34825" actId="1076"/>
          <ac:spMkLst>
            <pc:docMk/>
            <pc:sldMk cId="1872114077" sldId="372"/>
            <ac:spMk id="17" creationId="{8B194265-EE95-4A2E-AB9D-02F61B604365}"/>
          </ac:spMkLst>
        </pc:spChg>
        <pc:spChg chg="mod">
          <ac:chgData name="Guangpu Li" userId="a9ffafd1-861d-4b38-b633-c19304a1f8fb" providerId="ADAL" clId="{4C830F57-30B3-481E-98AD-39489010C9B5}" dt="2019-10-20T02:15:03.554" v="34825" actId="1076"/>
          <ac:spMkLst>
            <pc:docMk/>
            <pc:sldMk cId="1872114077" sldId="372"/>
            <ac:spMk id="19" creationId="{2B028BA6-2E24-46D4-BA95-FBD8E8BDEA8F}"/>
          </ac:spMkLst>
        </pc:spChg>
        <pc:spChg chg="add mod">
          <ac:chgData name="Guangpu Li" userId="a9ffafd1-861d-4b38-b633-c19304a1f8fb" providerId="ADAL" clId="{4C830F57-30B3-481E-98AD-39489010C9B5}" dt="2019-10-20T02:21:03.706" v="34883" actId="1076"/>
          <ac:spMkLst>
            <pc:docMk/>
            <pc:sldMk cId="1872114077" sldId="372"/>
            <ac:spMk id="39" creationId="{3A0D1377-309F-40AD-8194-B29D8FBF1935}"/>
          </ac:spMkLst>
        </pc:spChg>
        <pc:spChg chg="add mod">
          <ac:chgData name="Guangpu Li" userId="a9ffafd1-861d-4b38-b633-c19304a1f8fb" providerId="ADAL" clId="{4C830F57-30B3-481E-98AD-39489010C9B5}" dt="2019-10-20T02:21:26.074" v="34887" actId="1076"/>
          <ac:spMkLst>
            <pc:docMk/>
            <pc:sldMk cId="1872114077" sldId="372"/>
            <ac:spMk id="40" creationId="{3BB347D4-1826-42B1-A187-E39DED1F4DAA}"/>
          </ac:spMkLst>
        </pc:spChg>
        <pc:picChg chg="add mod">
          <ac:chgData name="Guangpu Li" userId="a9ffafd1-861d-4b38-b633-c19304a1f8fb" providerId="ADAL" clId="{4C830F57-30B3-481E-98AD-39489010C9B5}" dt="2019-10-20T02:15:54.815" v="34829" actId="1076"/>
          <ac:picMkLst>
            <pc:docMk/>
            <pc:sldMk cId="1872114077" sldId="372"/>
            <ac:picMk id="22" creationId="{6543A9E3-5339-4C6D-845C-28DA9F5E632A}"/>
          </ac:picMkLst>
        </pc:picChg>
        <pc:picChg chg="add del mod">
          <ac:chgData name="Guangpu Li" userId="a9ffafd1-861d-4b38-b633-c19304a1f8fb" providerId="ADAL" clId="{4C830F57-30B3-481E-98AD-39489010C9B5}" dt="2019-10-19T19:18:17.907" v="33950" actId="478"/>
          <ac:picMkLst>
            <pc:docMk/>
            <pc:sldMk cId="1872114077" sldId="372"/>
            <ac:picMk id="26" creationId="{F91D8B0A-38F2-46AD-B580-604A73D5A45F}"/>
          </ac:picMkLst>
        </pc:picChg>
        <pc:picChg chg="add mod">
          <ac:chgData name="Guangpu Li" userId="a9ffafd1-861d-4b38-b633-c19304a1f8fb" providerId="ADAL" clId="{4C830F57-30B3-481E-98AD-39489010C9B5}" dt="2019-10-20T02:15:03.554" v="34825" actId="1076"/>
          <ac:picMkLst>
            <pc:docMk/>
            <pc:sldMk cId="1872114077" sldId="372"/>
            <ac:picMk id="27" creationId="{37AAF431-608E-4519-89AD-196EAFB6F7C0}"/>
          </ac:picMkLst>
        </pc:picChg>
        <pc:picChg chg="add mod">
          <ac:chgData name="Guangpu Li" userId="a9ffafd1-861d-4b38-b633-c19304a1f8fb" providerId="ADAL" clId="{4C830F57-30B3-481E-98AD-39489010C9B5}" dt="2019-10-20T02:15:03.554" v="34825" actId="1076"/>
          <ac:picMkLst>
            <pc:docMk/>
            <pc:sldMk cId="1872114077" sldId="372"/>
            <ac:picMk id="28" creationId="{1EDB76E6-F179-4DA1-8CA5-3C3B1903AA0C}"/>
          </ac:picMkLst>
        </pc:picChg>
        <pc:cxnChg chg="mod">
          <ac:chgData name="Guangpu Li" userId="a9ffafd1-861d-4b38-b633-c19304a1f8fb" providerId="ADAL" clId="{4C830F57-30B3-481E-98AD-39489010C9B5}" dt="2019-10-20T02:17:32.723" v="34836" actId="1582"/>
          <ac:cxnSpMkLst>
            <pc:docMk/>
            <pc:sldMk cId="1872114077" sldId="372"/>
            <ac:cxnSpMk id="9" creationId="{2949D8D0-EF6D-4B4B-8018-5E34D3A08A37}"/>
          </ac:cxnSpMkLst>
        </pc:cxnChg>
        <pc:cxnChg chg="del">
          <ac:chgData name="Guangpu Li" userId="a9ffafd1-861d-4b38-b633-c19304a1f8fb" providerId="ADAL" clId="{4C830F57-30B3-481E-98AD-39489010C9B5}" dt="2019-10-19T16:46:48.617" v="32834" actId="478"/>
          <ac:cxnSpMkLst>
            <pc:docMk/>
            <pc:sldMk cId="1872114077" sldId="372"/>
            <ac:cxnSpMk id="10" creationId="{C20E0339-CB33-47BB-BFF2-7B3447280475}"/>
          </ac:cxnSpMkLst>
        </pc:cxnChg>
        <pc:cxnChg chg="mod">
          <ac:chgData name="Guangpu Li" userId="a9ffafd1-861d-4b38-b633-c19304a1f8fb" providerId="ADAL" clId="{4C830F57-30B3-481E-98AD-39489010C9B5}" dt="2019-10-20T02:17:38.383" v="34837" actId="1582"/>
          <ac:cxnSpMkLst>
            <pc:docMk/>
            <pc:sldMk cId="1872114077" sldId="372"/>
            <ac:cxnSpMk id="12" creationId="{3850D260-F7D1-44F8-9C88-499EEB33B8C8}"/>
          </ac:cxnSpMkLst>
        </pc:cxnChg>
        <pc:cxnChg chg="add mod">
          <ac:chgData name="Guangpu Li" userId="a9ffafd1-861d-4b38-b633-c19304a1f8fb" providerId="ADAL" clId="{4C830F57-30B3-481E-98AD-39489010C9B5}" dt="2019-10-20T02:17:28.166" v="34835" actId="1582"/>
          <ac:cxnSpMkLst>
            <pc:docMk/>
            <pc:sldMk cId="1872114077" sldId="372"/>
            <ac:cxnSpMk id="23" creationId="{1F3B1AA4-22FD-4756-8CBF-FF0EF1007835}"/>
          </ac:cxnSpMkLst>
        </pc:cxnChg>
        <pc:cxnChg chg="add mod">
          <ac:chgData name="Guangpu Li" userId="a9ffafd1-861d-4b38-b633-c19304a1f8fb" providerId="ADAL" clId="{4C830F57-30B3-481E-98AD-39489010C9B5}" dt="2019-10-20T02:18:00.779" v="34838" actId="692"/>
          <ac:cxnSpMkLst>
            <pc:docMk/>
            <pc:sldMk cId="1872114077" sldId="372"/>
            <ac:cxnSpMk id="36" creationId="{5DC77225-6806-40E3-BECF-8F43EC9516FA}"/>
          </ac:cxnSpMkLst>
        </pc:cxnChg>
      </pc:sldChg>
      <pc:sldChg chg="modSp add del ord">
        <pc:chgData name="Guangpu Li" userId="a9ffafd1-861d-4b38-b633-c19304a1f8fb" providerId="ADAL" clId="{4C830F57-30B3-481E-98AD-39489010C9B5}" dt="2019-10-19T17:32:36.522" v="33585" actId="2696"/>
        <pc:sldMkLst>
          <pc:docMk/>
          <pc:sldMk cId="1732439622" sldId="373"/>
        </pc:sldMkLst>
        <pc:spChg chg="mod">
          <ac:chgData name="Guangpu Li" userId="a9ffafd1-861d-4b38-b633-c19304a1f8fb" providerId="ADAL" clId="{4C830F57-30B3-481E-98AD-39489010C9B5}" dt="2019-10-19T17:18:46.678" v="33095" actId="1076"/>
          <ac:spMkLst>
            <pc:docMk/>
            <pc:sldMk cId="1732439622" sldId="373"/>
            <ac:spMk id="7" creationId="{471F7729-2D67-42E8-97AE-3DDF9B56ABE2}"/>
          </ac:spMkLst>
        </pc:spChg>
      </pc:sldChg>
      <pc:sldChg chg="addSp delSp modSp add del modAnim">
        <pc:chgData name="Guangpu Li" userId="a9ffafd1-861d-4b38-b633-c19304a1f8fb" providerId="ADAL" clId="{4C830F57-30B3-481E-98AD-39489010C9B5}" dt="2019-10-21T14:49:19.055" v="36094" actId="2696"/>
        <pc:sldMkLst>
          <pc:docMk/>
          <pc:sldMk cId="1580286553" sldId="374"/>
        </pc:sldMkLst>
        <pc:spChg chg="mod">
          <ac:chgData name="Guangpu Li" userId="a9ffafd1-861d-4b38-b633-c19304a1f8fb" providerId="ADAL" clId="{4C830F57-30B3-481E-98AD-39489010C9B5}" dt="2019-10-20T02:59:32.990" v="35306" actId="20577"/>
          <ac:spMkLst>
            <pc:docMk/>
            <pc:sldMk cId="1580286553" sldId="374"/>
            <ac:spMk id="2" creationId="{0DC64EB2-766D-41A7-8605-13001D9A1E78}"/>
          </ac:spMkLst>
        </pc:spChg>
        <pc:spChg chg="mod">
          <ac:chgData name="Guangpu Li" userId="a9ffafd1-861d-4b38-b633-c19304a1f8fb" providerId="ADAL" clId="{4C830F57-30B3-481E-98AD-39489010C9B5}" dt="2019-10-19T17:25:04.269" v="33343" actId="20577"/>
          <ac:spMkLst>
            <pc:docMk/>
            <pc:sldMk cId="1580286553" sldId="374"/>
            <ac:spMk id="3" creationId="{6235E104-CE93-4028-83FC-0EDE454CAAD5}"/>
          </ac:spMkLst>
        </pc:spChg>
        <pc:spChg chg="mod">
          <ac:chgData name="Guangpu Li" userId="a9ffafd1-861d-4b38-b633-c19304a1f8fb" providerId="ADAL" clId="{4C830F57-30B3-481E-98AD-39489010C9B5}" dt="2019-10-20T04:12:00.550" v="35819" actId="14100"/>
          <ac:spMkLst>
            <pc:docMk/>
            <pc:sldMk cId="1580286553" sldId="374"/>
            <ac:spMk id="4" creationId="{F74FA2D8-1923-4C02-818A-536072E241AF}"/>
          </ac:spMkLst>
        </pc:spChg>
        <pc:spChg chg="del">
          <ac:chgData name="Guangpu Li" userId="a9ffafd1-861d-4b38-b633-c19304a1f8fb" providerId="ADAL" clId="{4C830F57-30B3-481E-98AD-39489010C9B5}" dt="2019-10-19T17:19:36.565" v="33105" actId="478"/>
          <ac:spMkLst>
            <pc:docMk/>
            <pc:sldMk cId="1580286553" sldId="374"/>
            <ac:spMk id="5" creationId="{D3A8C086-5A43-4505-B93D-CEEA01CC6B0B}"/>
          </ac:spMkLst>
        </pc:spChg>
        <pc:spChg chg="del mod">
          <ac:chgData name="Guangpu Li" userId="a9ffafd1-861d-4b38-b633-c19304a1f8fb" providerId="ADAL" clId="{4C830F57-30B3-481E-98AD-39489010C9B5}" dt="2019-10-19T17:19:38.005" v="33107" actId="478"/>
          <ac:spMkLst>
            <pc:docMk/>
            <pc:sldMk cId="1580286553" sldId="374"/>
            <ac:spMk id="6" creationId="{570FDFCB-1656-420A-9756-F87F18A16CCF}"/>
          </ac:spMkLst>
        </pc:spChg>
        <pc:spChg chg="del">
          <ac:chgData name="Guangpu Li" userId="a9ffafd1-861d-4b38-b633-c19304a1f8fb" providerId="ADAL" clId="{4C830F57-30B3-481E-98AD-39489010C9B5}" dt="2019-10-19T17:19:33.749" v="33103" actId="478"/>
          <ac:spMkLst>
            <pc:docMk/>
            <pc:sldMk cId="1580286553" sldId="374"/>
            <ac:spMk id="7" creationId="{20C59611-8876-4603-B2AE-3CC941D2A39D}"/>
          </ac:spMkLst>
        </pc:spChg>
        <pc:spChg chg="del">
          <ac:chgData name="Guangpu Li" userId="a9ffafd1-861d-4b38-b633-c19304a1f8fb" providerId="ADAL" clId="{4C830F57-30B3-481E-98AD-39489010C9B5}" dt="2019-10-19T17:19:33.749" v="33103" actId="478"/>
          <ac:spMkLst>
            <pc:docMk/>
            <pc:sldMk cId="1580286553" sldId="374"/>
            <ac:spMk id="8" creationId="{03B2A11E-D458-4DDB-B85C-744BECB0B004}"/>
          </ac:spMkLst>
        </pc:spChg>
        <pc:spChg chg="del">
          <ac:chgData name="Guangpu Li" userId="a9ffafd1-861d-4b38-b633-c19304a1f8fb" providerId="ADAL" clId="{4C830F57-30B3-481E-98AD-39489010C9B5}" dt="2019-10-19T17:19:33.749" v="33103" actId="478"/>
          <ac:spMkLst>
            <pc:docMk/>
            <pc:sldMk cId="1580286553" sldId="374"/>
            <ac:spMk id="11" creationId="{6519F681-697F-4DDE-9445-77BB65913444}"/>
          </ac:spMkLst>
        </pc:spChg>
        <pc:spChg chg="add mod">
          <ac:chgData name="Guangpu Li" userId="a9ffafd1-861d-4b38-b633-c19304a1f8fb" providerId="ADAL" clId="{4C830F57-30B3-481E-98AD-39489010C9B5}" dt="2019-10-19T17:26:32.954" v="33453" actId="207"/>
          <ac:spMkLst>
            <pc:docMk/>
            <pc:sldMk cId="1580286553" sldId="374"/>
            <ac:spMk id="16" creationId="{86304B87-25FC-4684-BBCE-82DA3AEC8ACA}"/>
          </ac:spMkLst>
        </pc:spChg>
        <pc:spChg chg="add mod">
          <ac:chgData name="Guangpu Li" userId="a9ffafd1-861d-4b38-b633-c19304a1f8fb" providerId="ADAL" clId="{4C830F57-30B3-481E-98AD-39489010C9B5}" dt="2019-10-19T17:30:15.422" v="33541" actId="14100"/>
          <ac:spMkLst>
            <pc:docMk/>
            <pc:sldMk cId="1580286553" sldId="374"/>
            <ac:spMk id="17" creationId="{D0019C6E-757C-43C9-8113-10564693D03C}"/>
          </ac:spMkLst>
        </pc:spChg>
        <pc:spChg chg="add mod">
          <ac:chgData name="Guangpu Li" userId="a9ffafd1-861d-4b38-b633-c19304a1f8fb" providerId="ADAL" clId="{4C830F57-30B3-481E-98AD-39489010C9B5}" dt="2019-10-19T17:31:36.029" v="33584" actId="20577"/>
          <ac:spMkLst>
            <pc:docMk/>
            <pc:sldMk cId="1580286553" sldId="374"/>
            <ac:spMk id="18" creationId="{A21BBEAA-A68A-43DE-9848-C2945D86C2EA}"/>
          </ac:spMkLst>
        </pc:spChg>
        <pc:picChg chg="del">
          <ac:chgData name="Guangpu Li" userId="a9ffafd1-861d-4b38-b633-c19304a1f8fb" providerId="ADAL" clId="{4C830F57-30B3-481E-98AD-39489010C9B5}" dt="2019-10-19T17:19:33.749" v="33103" actId="478"/>
          <ac:picMkLst>
            <pc:docMk/>
            <pc:sldMk cId="1580286553" sldId="374"/>
            <ac:picMk id="13" creationId="{643F515E-AD14-4051-AB8B-342ECCC9E048}"/>
          </ac:picMkLst>
        </pc:picChg>
        <pc:picChg chg="del">
          <ac:chgData name="Guangpu Li" userId="a9ffafd1-861d-4b38-b633-c19304a1f8fb" providerId="ADAL" clId="{4C830F57-30B3-481E-98AD-39489010C9B5}" dt="2019-10-19T17:19:33.749" v="33103" actId="478"/>
          <ac:picMkLst>
            <pc:docMk/>
            <pc:sldMk cId="1580286553" sldId="374"/>
            <ac:picMk id="14" creationId="{73D25C8A-6DB4-43FB-87FD-CA66C5C4398F}"/>
          </ac:picMkLst>
        </pc:picChg>
        <pc:picChg chg="del">
          <ac:chgData name="Guangpu Li" userId="a9ffafd1-861d-4b38-b633-c19304a1f8fb" providerId="ADAL" clId="{4C830F57-30B3-481E-98AD-39489010C9B5}" dt="2019-10-19T17:19:34.509" v="33104" actId="478"/>
          <ac:picMkLst>
            <pc:docMk/>
            <pc:sldMk cId="1580286553" sldId="374"/>
            <ac:picMk id="15" creationId="{F85E8657-C7C5-4336-8B4E-021A2DF45459}"/>
          </ac:picMkLst>
        </pc:picChg>
        <pc:picChg chg="add del mod">
          <ac:chgData name="Guangpu Li" userId="a9ffafd1-861d-4b38-b633-c19304a1f8fb" providerId="ADAL" clId="{4C830F57-30B3-481E-98AD-39489010C9B5}" dt="2019-10-19T19:18:35.563" v="33957" actId="478"/>
          <ac:picMkLst>
            <pc:docMk/>
            <pc:sldMk cId="1580286553" sldId="374"/>
            <ac:picMk id="19" creationId="{656C7984-3615-494C-BE2E-87307A672861}"/>
          </ac:picMkLst>
        </pc:picChg>
        <pc:picChg chg="add del mod">
          <ac:chgData name="Guangpu Li" userId="a9ffafd1-861d-4b38-b633-c19304a1f8fb" providerId="ADAL" clId="{4C830F57-30B3-481E-98AD-39489010C9B5}" dt="2019-10-20T02:45:00.790" v="35088" actId="478"/>
          <ac:picMkLst>
            <pc:docMk/>
            <pc:sldMk cId="1580286553" sldId="374"/>
            <ac:picMk id="20" creationId="{EC0562CC-9E9A-4AF2-BF76-F109DEEF47BF}"/>
          </ac:picMkLst>
        </pc:picChg>
        <pc:picChg chg="add del mod">
          <ac:chgData name="Guangpu Li" userId="a9ffafd1-861d-4b38-b633-c19304a1f8fb" providerId="ADAL" clId="{4C830F57-30B3-481E-98AD-39489010C9B5}" dt="2019-10-20T02:59:08.780" v="35277" actId="478"/>
          <ac:picMkLst>
            <pc:docMk/>
            <pc:sldMk cId="1580286553" sldId="374"/>
            <ac:picMk id="21" creationId="{1C0EB755-5243-4361-B134-04E21C4FBD46}"/>
          </ac:picMkLst>
        </pc:picChg>
        <pc:picChg chg="add">
          <ac:chgData name="Guangpu Li" userId="a9ffafd1-861d-4b38-b633-c19304a1f8fb" providerId="ADAL" clId="{4C830F57-30B3-481E-98AD-39489010C9B5}" dt="2019-10-20T02:59:13.529" v="35278"/>
          <ac:picMkLst>
            <pc:docMk/>
            <pc:sldMk cId="1580286553" sldId="374"/>
            <ac:picMk id="22" creationId="{37190ADD-270D-4A68-AA29-9B0ABE0A05BC}"/>
          </ac:picMkLst>
        </pc:picChg>
        <pc:picChg chg="del">
          <ac:chgData name="Guangpu Li" userId="a9ffafd1-861d-4b38-b633-c19304a1f8fb" providerId="ADAL" clId="{4C830F57-30B3-481E-98AD-39489010C9B5}" dt="2019-10-19T17:19:33.749" v="33103" actId="478"/>
          <ac:picMkLst>
            <pc:docMk/>
            <pc:sldMk cId="1580286553" sldId="374"/>
            <ac:picMk id="1026" creationId="{645AF73A-8FA1-4868-B4E5-1B4EBB3CCE92}"/>
          </ac:picMkLst>
        </pc:picChg>
        <pc:cxnChg chg="del">
          <ac:chgData name="Guangpu Li" userId="a9ffafd1-861d-4b38-b633-c19304a1f8fb" providerId="ADAL" clId="{4C830F57-30B3-481E-98AD-39489010C9B5}" dt="2019-10-19T17:19:33.749" v="33103" actId="478"/>
          <ac:cxnSpMkLst>
            <pc:docMk/>
            <pc:sldMk cId="1580286553" sldId="374"/>
            <ac:cxnSpMk id="9" creationId="{D4FE7042-1DE0-410D-AE2D-8AD2CACC8793}"/>
          </ac:cxnSpMkLst>
        </pc:cxnChg>
        <pc:cxnChg chg="del">
          <ac:chgData name="Guangpu Li" userId="a9ffafd1-861d-4b38-b633-c19304a1f8fb" providerId="ADAL" clId="{4C830F57-30B3-481E-98AD-39489010C9B5}" dt="2019-10-19T17:19:33.749" v="33103" actId="478"/>
          <ac:cxnSpMkLst>
            <pc:docMk/>
            <pc:sldMk cId="1580286553" sldId="374"/>
            <ac:cxnSpMk id="10" creationId="{1BF920FD-9D1F-46A2-B53B-C9D79B7111CF}"/>
          </ac:cxnSpMkLst>
        </pc:cxnChg>
      </pc:sldChg>
      <pc:sldChg chg="addSp delSp modSp add del ord addCm modCm modNotesTx">
        <pc:chgData name="Guangpu Li" userId="a9ffafd1-861d-4b38-b633-c19304a1f8fb" providerId="ADAL" clId="{4C830F57-30B3-481E-98AD-39489010C9B5}" dt="2019-10-21T14:49:19.218" v="36110" actId="2696"/>
        <pc:sldMkLst>
          <pc:docMk/>
          <pc:sldMk cId="1604057456" sldId="375"/>
        </pc:sldMkLst>
        <pc:spChg chg="mod">
          <ac:chgData name="Guangpu Li" userId="a9ffafd1-861d-4b38-b633-c19304a1f8fb" providerId="ADAL" clId="{4C830F57-30B3-481E-98AD-39489010C9B5}" dt="2019-10-19T18:13:10.274" v="33649" actId="6549"/>
          <ac:spMkLst>
            <pc:docMk/>
            <pc:sldMk cId="1604057456" sldId="375"/>
            <ac:spMk id="2" creationId="{0DC64EB2-766D-41A7-8605-13001D9A1E78}"/>
          </ac:spMkLst>
        </pc:spChg>
        <pc:spChg chg="add mod">
          <ac:chgData name="Guangpu Li" userId="a9ffafd1-861d-4b38-b633-c19304a1f8fb" providerId="ADAL" clId="{4C830F57-30B3-481E-98AD-39489010C9B5}" dt="2019-10-19T18:13:47.534" v="33652" actId="1076"/>
          <ac:spMkLst>
            <pc:docMk/>
            <pc:sldMk cId="1604057456" sldId="375"/>
            <ac:spMk id="7" creationId="{386C2ACC-2F03-4C62-9D0F-14161885D839}"/>
          </ac:spMkLst>
        </pc:spChg>
        <pc:spChg chg="mod">
          <ac:chgData name="Guangpu Li" userId="a9ffafd1-861d-4b38-b633-c19304a1f8fb" providerId="ADAL" clId="{4C830F57-30B3-481E-98AD-39489010C9B5}" dt="2019-10-19T18:13:37.600" v="33650" actId="1076"/>
          <ac:spMkLst>
            <pc:docMk/>
            <pc:sldMk cId="1604057456" sldId="375"/>
            <ac:spMk id="10" creationId="{17681390-2A44-4AC0-8878-58BE623E0A40}"/>
          </ac:spMkLst>
        </pc:spChg>
        <pc:spChg chg="mod">
          <ac:chgData name="Guangpu Li" userId="a9ffafd1-861d-4b38-b633-c19304a1f8fb" providerId="ADAL" clId="{4C830F57-30B3-481E-98AD-39489010C9B5}" dt="2019-10-19T18:13:37.600" v="33650" actId="1076"/>
          <ac:spMkLst>
            <pc:docMk/>
            <pc:sldMk cId="1604057456" sldId="375"/>
            <ac:spMk id="11" creationId="{DF862736-002A-4E32-9016-844116AE6F38}"/>
          </ac:spMkLst>
        </pc:spChg>
        <pc:spChg chg="del mod">
          <ac:chgData name="Guangpu Li" userId="a9ffafd1-861d-4b38-b633-c19304a1f8fb" providerId="ADAL" clId="{4C830F57-30B3-481E-98AD-39489010C9B5}" dt="2019-10-19T18:19:40.944" v="33729" actId="478"/>
          <ac:spMkLst>
            <pc:docMk/>
            <pc:sldMk cId="1604057456" sldId="375"/>
            <ac:spMk id="14" creationId="{69FDEE99-3643-425C-BFCB-EE2FACFB8B02}"/>
          </ac:spMkLst>
        </pc:spChg>
        <pc:spChg chg="mod">
          <ac:chgData name="Guangpu Li" userId="a9ffafd1-861d-4b38-b633-c19304a1f8fb" providerId="ADAL" clId="{4C830F57-30B3-481E-98AD-39489010C9B5}" dt="2019-10-19T18:18:10.565" v="33704" actId="1076"/>
          <ac:spMkLst>
            <pc:docMk/>
            <pc:sldMk cId="1604057456" sldId="375"/>
            <ac:spMk id="15" creationId="{6CB5695C-855A-4F2D-91C1-45C5D0410F0D}"/>
          </ac:spMkLst>
        </pc:spChg>
        <pc:spChg chg="mod">
          <ac:chgData name="Guangpu Li" userId="a9ffafd1-861d-4b38-b633-c19304a1f8fb" providerId="ADAL" clId="{4C830F57-30B3-481E-98AD-39489010C9B5}" dt="2019-10-19T18:19:37.647" v="33728" actId="1076"/>
          <ac:spMkLst>
            <pc:docMk/>
            <pc:sldMk cId="1604057456" sldId="375"/>
            <ac:spMk id="16" creationId="{5BE57FFE-B789-4F3C-8BD8-34C7165BE52B}"/>
          </ac:spMkLst>
        </pc:spChg>
        <pc:spChg chg="mod">
          <ac:chgData name="Guangpu Li" userId="a9ffafd1-861d-4b38-b633-c19304a1f8fb" providerId="ADAL" clId="{4C830F57-30B3-481E-98AD-39489010C9B5}" dt="2019-10-19T18:13:37.600" v="33650" actId="1076"/>
          <ac:spMkLst>
            <pc:docMk/>
            <pc:sldMk cId="1604057456" sldId="375"/>
            <ac:spMk id="20" creationId="{C2175694-6EE7-44F2-930D-AABE8FE40425}"/>
          </ac:spMkLst>
        </pc:spChg>
        <pc:spChg chg="mod">
          <ac:chgData name="Guangpu Li" userId="a9ffafd1-861d-4b38-b633-c19304a1f8fb" providerId="ADAL" clId="{4C830F57-30B3-481E-98AD-39489010C9B5}" dt="2019-10-19T18:13:37.600" v="33650" actId="1076"/>
          <ac:spMkLst>
            <pc:docMk/>
            <pc:sldMk cId="1604057456" sldId="375"/>
            <ac:spMk id="24" creationId="{3D6A6390-8350-4CB9-83F3-1EEAE2993E8D}"/>
          </ac:spMkLst>
        </pc:spChg>
        <pc:spChg chg="mod">
          <ac:chgData name="Guangpu Li" userId="a9ffafd1-861d-4b38-b633-c19304a1f8fb" providerId="ADAL" clId="{4C830F57-30B3-481E-98AD-39489010C9B5}" dt="2019-10-19T18:17:18.455" v="33703" actId="313"/>
          <ac:spMkLst>
            <pc:docMk/>
            <pc:sldMk cId="1604057456" sldId="375"/>
            <ac:spMk id="25" creationId="{423E3693-8162-4908-9930-1730FDA8F520}"/>
          </ac:spMkLst>
        </pc:spChg>
        <pc:spChg chg="mod">
          <ac:chgData name="Guangpu Li" userId="a9ffafd1-861d-4b38-b633-c19304a1f8fb" providerId="ADAL" clId="{4C830F57-30B3-481E-98AD-39489010C9B5}" dt="2019-10-19T18:25:26.004" v="33780" actId="1076"/>
          <ac:spMkLst>
            <pc:docMk/>
            <pc:sldMk cId="1604057456" sldId="375"/>
            <ac:spMk id="26" creationId="{4C177FF1-662A-4CA2-B092-B4CE19B01676}"/>
          </ac:spMkLst>
        </pc:spChg>
        <pc:spChg chg="mod">
          <ac:chgData name="Guangpu Li" userId="a9ffafd1-861d-4b38-b633-c19304a1f8fb" providerId="ADAL" clId="{4C830F57-30B3-481E-98AD-39489010C9B5}" dt="2019-10-19T18:25:26.004" v="33780" actId="1076"/>
          <ac:spMkLst>
            <pc:docMk/>
            <pc:sldMk cId="1604057456" sldId="375"/>
            <ac:spMk id="27" creationId="{E3D39E2B-FA39-4ACB-9A1C-4014D86C9339}"/>
          </ac:spMkLst>
        </pc:spChg>
        <pc:spChg chg="add mod">
          <ac:chgData name="Guangpu Li" userId="a9ffafd1-861d-4b38-b633-c19304a1f8fb" providerId="ADAL" clId="{4C830F57-30B3-481E-98AD-39489010C9B5}" dt="2019-10-19T18:19:51.185" v="33735" actId="20577"/>
          <ac:spMkLst>
            <pc:docMk/>
            <pc:sldMk cId="1604057456" sldId="375"/>
            <ac:spMk id="31" creationId="{589CEAA1-6341-4783-AD5D-FD15874D1B2D}"/>
          </ac:spMkLst>
        </pc:spChg>
        <pc:spChg chg="mod">
          <ac:chgData name="Guangpu Li" userId="a9ffafd1-861d-4b38-b633-c19304a1f8fb" providerId="ADAL" clId="{4C830F57-30B3-481E-98AD-39489010C9B5}" dt="2019-10-19T18:25:26.004" v="33780" actId="1076"/>
          <ac:spMkLst>
            <pc:docMk/>
            <pc:sldMk cId="1604057456" sldId="375"/>
            <ac:spMk id="32" creationId="{86ED80C9-D4E8-4374-8853-F06CD9E3E43D}"/>
          </ac:spMkLst>
        </pc:spChg>
        <pc:spChg chg="mod">
          <ac:chgData name="Guangpu Li" userId="a9ffafd1-861d-4b38-b633-c19304a1f8fb" providerId="ADAL" clId="{4C830F57-30B3-481E-98AD-39489010C9B5}" dt="2019-10-19T18:25:26.004" v="33780" actId="1076"/>
          <ac:spMkLst>
            <pc:docMk/>
            <pc:sldMk cId="1604057456" sldId="375"/>
            <ac:spMk id="33" creationId="{B59D1CAE-41DB-40B7-AF25-808B87F16A68}"/>
          </ac:spMkLst>
        </pc:spChg>
        <pc:spChg chg="mod">
          <ac:chgData name="Guangpu Li" userId="a9ffafd1-861d-4b38-b633-c19304a1f8fb" providerId="ADAL" clId="{4C830F57-30B3-481E-98AD-39489010C9B5}" dt="2019-10-19T18:25:26.004" v="33780" actId="1076"/>
          <ac:spMkLst>
            <pc:docMk/>
            <pc:sldMk cId="1604057456" sldId="375"/>
            <ac:spMk id="34" creationId="{8A4B44D7-0899-4524-A3AB-5B31FFFE2097}"/>
          </ac:spMkLst>
        </pc:spChg>
        <pc:spChg chg="mod">
          <ac:chgData name="Guangpu Li" userId="a9ffafd1-861d-4b38-b633-c19304a1f8fb" providerId="ADAL" clId="{4C830F57-30B3-481E-98AD-39489010C9B5}" dt="2019-10-19T18:25:26.004" v="33780" actId="1076"/>
          <ac:spMkLst>
            <pc:docMk/>
            <pc:sldMk cId="1604057456" sldId="375"/>
            <ac:spMk id="35" creationId="{8499F9F2-9520-4373-8D38-D4FADD3DEE01}"/>
          </ac:spMkLst>
        </pc:spChg>
        <pc:spChg chg="mod">
          <ac:chgData name="Guangpu Li" userId="a9ffafd1-861d-4b38-b633-c19304a1f8fb" providerId="ADAL" clId="{4C830F57-30B3-481E-98AD-39489010C9B5}" dt="2019-10-19T18:25:26.004" v="33780" actId="1076"/>
          <ac:spMkLst>
            <pc:docMk/>
            <pc:sldMk cId="1604057456" sldId="375"/>
            <ac:spMk id="40" creationId="{348E3149-EF88-4A73-A323-FE9EE8C30554}"/>
          </ac:spMkLst>
        </pc:spChg>
        <pc:picChg chg="add del">
          <ac:chgData name="Guangpu Li" userId="a9ffafd1-861d-4b38-b633-c19304a1f8fb" providerId="ADAL" clId="{4C830F57-30B3-481E-98AD-39489010C9B5}" dt="2019-10-19T19:18:42.017" v="33960" actId="478"/>
          <ac:picMkLst>
            <pc:docMk/>
            <pc:sldMk cId="1604057456" sldId="375"/>
            <ac:picMk id="30" creationId="{75340C5B-21A0-4A46-8B30-9AF754EBEFCA}"/>
          </ac:picMkLst>
        </pc:picChg>
        <pc:picChg chg="add mod">
          <ac:chgData name="Guangpu Li" userId="a9ffafd1-861d-4b38-b633-c19304a1f8fb" providerId="ADAL" clId="{4C830F57-30B3-481E-98AD-39489010C9B5}" dt="2019-10-19T19:18:46.786" v="33962" actId="1076"/>
          <ac:picMkLst>
            <pc:docMk/>
            <pc:sldMk cId="1604057456" sldId="375"/>
            <ac:picMk id="36" creationId="{EE8AE552-7E26-43E2-BFF9-84A875706FB9}"/>
          </ac:picMkLst>
        </pc:picChg>
        <pc:cxnChg chg="mod">
          <ac:chgData name="Guangpu Li" userId="a9ffafd1-861d-4b38-b633-c19304a1f8fb" providerId="ADAL" clId="{4C830F57-30B3-481E-98AD-39489010C9B5}" dt="2019-10-19T18:13:37.600" v="33650" actId="1076"/>
          <ac:cxnSpMkLst>
            <pc:docMk/>
            <pc:sldMk cId="1604057456" sldId="375"/>
            <ac:cxnSpMk id="12" creationId="{F08CB5D0-EE05-4DCE-8827-D43FA11DB146}"/>
          </ac:cxnSpMkLst>
        </pc:cxnChg>
        <pc:cxnChg chg="mod">
          <ac:chgData name="Guangpu Li" userId="a9ffafd1-861d-4b38-b633-c19304a1f8fb" providerId="ADAL" clId="{4C830F57-30B3-481E-98AD-39489010C9B5}" dt="2019-10-19T18:13:37.600" v="33650" actId="1076"/>
          <ac:cxnSpMkLst>
            <pc:docMk/>
            <pc:sldMk cId="1604057456" sldId="375"/>
            <ac:cxnSpMk id="13" creationId="{5CB3C608-2303-497E-A2BD-A783EA9F3514}"/>
          </ac:cxnSpMkLst>
        </pc:cxnChg>
        <pc:cxnChg chg="mod">
          <ac:chgData name="Guangpu Li" userId="a9ffafd1-861d-4b38-b633-c19304a1f8fb" providerId="ADAL" clId="{4C830F57-30B3-481E-98AD-39489010C9B5}" dt="2019-10-19T18:25:26.004" v="33780" actId="1076"/>
          <ac:cxnSpMkLst>
            <pc:docMk/>
            <pc:sldMk cId="1604057456" sldId="375"/>
            <ac:cxnSpMk id="28" creationId="{6EFDB130-4DB8-4036-B79B-0F499DBFC902}"/>
          </ac:cxnSpMkLst>
        </pc:cxnChg>
        <pc:cxnChg chg="mod">
          <ac:chgData name="Guangpu Li" userId="a9ffafd1-861d-4b38-b633-c19304a1f8fb" providerId="ADAL" clId="{4C830F57-30B3-481E-98AD-39489010C9B5}" dt="2019-10-19T18:25:26.004" v="33780" actId="1076"/>
          <ac:cxnSpMkLst>
            <pc:docMk/>
            <pc:sldMk cId="1604057456" sldId="375"/>
            <ac:cxnSpMk id="29" creationId="{D1AFB690-3FBA-422D-A3DB-1F517E6BB66C}"/>
          </ac:cxnSpMkLst>
        </pc:cxnChg>
        <pc:cxnChg chg="mod">
          <ac:chgData name="Guangpu Li" userId="a9ffafd1-861d-4b38-b633-c19304a1f8fb" providerId="ADAL" clId="{4C830F57-30B3-481E-98AD-39489010C9B5}" dt="2019-10-19T18:25:26.004" v="33780" actId="1076"/>
          <ac:cxnSpMkLst>
            <pc:docMk/>
            <pc:sldMk cId="1604057456" sldId="375"/>
            <ac:cxnSpMk id="37" creationId="{63BA7E87-AFA7-48F3-8C94-397AE632AE72}"/>
          </ac:cxnSpMkLst>
        </pc:cxnChg>
        <pc:cxnChg chg="mod">
          <ac:chgData name="Guangpu Li" userId="a9ffafd1-861d-4b38-b633-c19304a1f8fb" providerId="ADAL" clId="{4C830F57-30B3-481E-98AD-39489010C9B5}" dt="2019-10-19T18:25:26.004" v="33780" actId="1076"/>
          <ac:cxnSpMkLst>
            <pc:docMk/>
            <pc:sldMk cId="1604057456" sldId="375"/>
            <ac:cxnSpMk id="39" creationId="{FD25604F-110E-406F-9262-8AC76517EB9C}"/>
          </ac:cxnSpMkLst>
        </pc:cxnChg>
      </pc:sldChg>
      <pc:sldChg chg="addSp delSp modSp add del ord modAnim modNotesTx">
        <pc:chgData name="Guangpu Li" userId="a9ffafd1-861d-4b38-b633-c19304a1f8fb" providerId="ADAL" clId="{4C830F57-30B3-481E-98AD-39489010C9B5}" dt="2019-10-21T14:49:19.098" v="36098" actId="2696"/>
        <pc:sldMkLst>
          <pc:docMk/>
          <pc:sldMk cId="1480773062" sldId="376"/>
        </pc:sldMkLst>
        <pc:spChg chg="mod">
          <ac:chgData name="Guangpu Li" userId="a9ffafd1-861d-4b38-b633-c19304a1f8fb" providerId="ADAL" clId="{4C830F57-30B3-481E-98AD-39489010C9B5}" dt="2019-10-19T18:14:34.448" v="33682" actId="20577"/>
          <ac:spMkLst>
            <pc:docMk/>
            <pc:sldMk cId="1480773062" sldId="376"/>
            <ac:spMk id="4" creationId="{18EEC2D1-E9CF-4C61-9DE7-A1BA2AAB636F}"/>
          </ac:spMkLst>
        </pc:spChg>
        <pc:spChg chg="mod">
          <ac:chgData name="Guangpu Li" userId="a9ffafd1-861d-4b38-b633-c19304a1f8fb" providerId="ADAL" clId="{4C830F57-30B3-481E-98AD-39489010C9B5}" dt="2019-10-19T18:32:03" v="33790" actId="20577"/>
          <ac:spMkLst>
            <pc:docMk/>
            <pc:sldMk cId="1480773062" sldId="376"/>
            <ac:spMk id="7" creationId="{471F7729-2D67-42E8-97AE-3DDF9B56ABE2}"/>
          </ac:spMkLst>
        </pc:spChg>
        <pc:spChg chg="del mod">
          <ac:chgData name="Guangpu Li" userId="a9ffafd1-861d-4b38-b633-c19304a1f8fb" providerId="ADAL" clId="{4C830F57-30B3-481E-98AD-39489010C9B5}" dt="2019-10-20T03:42:05.153" v="35628" actId="478"/>
          <ac:spMkLst>
            <pc:docMk/>
            <pc:sldMk cId="1480773062" sldId="376"/>
            <ac:spMk id="15" creationId="{B1BB5C2E-5961-40FF-9BFD-3AE49E3D9843}"/>
          </ac:spMkLst>
        </pc:spChg>
        <pc:spChg chg="add mod">
          <ac:chgData name="Guangpu Li" userId="a9ffafd1-861d-4b38-b633-c19304a1f8fb" providerId="ADAL" clId="{4C830F57-30B3-481E-98AD-39489010C9B5}" dt="2019-10-20T03:42:30.795" v="35636" actId="1076"/>
          <ac:spMkLst>
            <pc:docMk/>
            <pc:sldMk cId="1480773062" sldId="376"/>
            <ac:spMk id="23" creationId="{5589F998-1FF2-465C-8D96-082ED85BFC31}"/>
          </ac:spMkLst>
        </pc:spChg>
        <pc:spChg chg="mod">
          <ac:chgData name="Guangpu Li" userId="a9ffafd1-861d-4b38-b633-c19304a1f8fb" providerId="ADAL" clId="{4C830F57-30B3-481E-98AD-39489010C9B5}" dt="2019-10-20T03:43:01.489" v="35653" actId="20577"/>
          <ac:spMkLst>
            <pc:docMk/>
            <pc:sldMk cId="1480773062" sldId="376"/>
            <ac:spMk id="26" creationId="{F511D02E-0A8C-4092-B8AB-E1E9BA771E8F}"/>
          </ac:spMkLst>
        </pc:spChg>
        <pc:spChg chg="add mod">
          <ac:chgData name="Guangpu Li" userId="a9ffafd1-861d-4b38-b633-c19304a1f8fb" providerId="ADAL" clId="{4C830F57-30B3-481E-98AD-39489010C9B5}" dt="2019-10-20T03:46:44.133" v="35690" actId="1076"/>
          <ac:spMkLst>
            <pc:docMk/>
            <pc:sldMk cId="1480773062" sldId="376"/>
            <ac:spMk id="31" creationId="{1C2D2424-FA71-4FDE-93BB-E098913A99B8}"/>
          </ac:spMkLst>
        </pc:spChg>
        <pc:graphicFrameChg chg="del">
          <ac:chgData name="Guangpu Li" userId="a9ffafd1-861d-4b38-b633-c19304a1f8fb" providerId="ADAL" clId="{4C830F57-30B3-481E-98AD-39489010C9B5}" dt="2019-10-20T03:42:06.004" v="35629" actId="478"/>
          <ac:graphicFrameMkLst>
            <pc:docMk/>
            <pc:sldMk cId="1480773062" sldId="376"/>
            <ac:graphicFrameMk id="14" creationId="{CDD5D980-5837-4FE2-9C74-5C8772F8C967}"/>
          </ac:graphicFrameMkLst>
        </pc:graphicFrameChg>
        <pc:graphicFrameChg chg="add mod modGraphic">
          <ac:chgData name="Guangpu Li" userId="a9ffafd1-861d-4b38-b633-c19304a1f8fb" providerId="ADAL" clId="{4C830F57-30B3-481E-98AD-39489010C9B5}" dt="2019-10-20T03:42:25.942" v="35634" actId="1076"/>
          <ac:graphicFrameMkLst>
            <pc:docMk/>
            <pc:sldMk cId="1480773062" sldId="376"/>
            <ac:graphicFrameMk id="21" creationId="{8DD42FE9-263D-47D7-B8AA-265FFB771914}"/>
          </ac:graphicFrameMkLst>
        </pc:graphicFrameChg>
        <pc:picChg chg="add del mod">
          <ac:chgData name="Guangpu Li" userId="a9ffafd1-861d-4b38-b633-c19304a1f8fb" providerId="ADAL" clId="{4C830F57-30B3-481E-98AD-39489010C9B5}" dt="2019-10-20T03:45:29.257" v="35679" actId="478"/>
          <ac:picMkLst>
            <pc:docMk/>
            <pc:sldMk cId="1480773062" sldId="376"/>
            <ac:picMk id="27" creationId="{C013A3F8-9ADB-402B-83C0-3AC06CC43093}"/>
          </ac:picMkLst>
        </pc:picChg>
        <pc:picChg chg="add mod">
          <ac:chgData name="Guangpu Li" userId="a9ffafd1-861d-4b38-b633-c19304a1f8fb" providerId="ADAL" clId="{4C830F57-30B3-481E-98AD-39489010C9B5}" dt="2019-10-20T03:45:18.631" v="35676" actId="1076"/>
          <ac:picMkLst>
            <pc:docMk/>
            <pc:sldMk cId="1480773062" sldId="376"/>
            <ac:picMk id="28" creationId="{4E061106-4355-4D58-85D8-A699F9154E9B}"/>
          </ac:picMkLst>
        </pc:picChg>
        <pc:picChg chg="add mod">
          <ac:chgData name="Guangpu Li" userId="a9ffafd1-861d-4b38-b633-c19304a1f8fb" providerId="ADAL" clId="{4C830F57-30B3-481E-98AD-39489010C9B5}" dt="2019-10-20T03:45:22.220" v="35678" actId="1076"/>
          <ac:picMkLst>
            <pc:docMk/>
            <pc:sldMk cId="1480773062" sldId="376"/>
            <ac:picMk id="29" creationId="{49CC7B4B-6DA0-420B-9D75-4DD8DBBEEE00}"/>
          </ac:picMkLst>
        </pc:picChg>
        <pc:picChg chg="add mod">
          <ac:chgData name="Guangpu Li" userId="a9ffafd1-861d-4b38-b633-c19304a1f8fb" providerId="ADAL" clId="{4C830F57-30B3-481E-98AD-39489010C9B5}" dt="2019-10-20T03:45:20.720" v="35677" actId="1076"/>
          <ac:picMkLst>
            <pc:docMk/>
            <pc:sldMk cId="1480773062" sldId="376"/>
            <ac:picMk id="30" creationId="{381C4868-D5D3-4D6E-AFF5-65D418AF0F69}"/>
          </ac:picMkLst>
        </pc:picChg>
        <pc:picChg chg="add mod">
          <ac:chgData name="Guangpu Li" userId="a9ffafd1-861d-4b38-b633-c19304a1f8fb" providerId="ADAL" clId="{4C830F57-30B3-481E-98AD-39489010C9B5}" dt="2019-10-20T03:47:09.811" v="35696" actId="1076"/>
          <ac:picMkLst>
            <pc:docMk/>
            <pc:sldMk cId="1480773062" sldId="376"/>
            <ac:picMk id="32" creationId="{0B898E12-DDDB-4D92-AC13-73A146AE2436}"/>
          </ac:picMkLst>
        </pc:picChg>
        <pc:cxnChg chg="mod">
          <ac:chgData name="Guangpu Li" userId="a9ffafd1-861d-4b38-b633-c19304a1f8fb" providerId="ADAL" clId="{4C830F57-30B3-481E-98AD-39489010C9B5}" dt="2019-10-20T03:42:06.004" v="35629" actId="478"/>
          <ac:cxnSpMkLst>
            <pc:docMk/>
            <pc:sldMk cId="1480773062" sldId="376"/>
            <ac:cxnSpMk id="24" creationId="{F0993914-3B75-4F00-8423-EBFE399F8B36}"/>
          </ac:cxnSpMkLst>
        </pc:cxnChg>
      </pc:sldChg>
      <pc:sldChg chg="add del">
        <pc:chgData name="Guangpu Li" userId="a9ffafd1-861d-4b38-b633-c19304a1f8fb" providerId="ADAL" clId="{4C830F57-30B3-481E-98AD-39489010C9B5}" dt="2019-10-21T14:49:19.203" v="36109" actId="2696"/>
        <pc:sldMkLst>
          <pc:docMk/>
          <pc:sldMk cId="3423220307" sldId="377"/>
        </pc:sldMkLst>
      </pc:sldChg>
      <pc:sldChg chg="add del">
        <pc:chgData name="Guangpu Li" userId="a9ffafd1-861d-4b38-b633-c19304a1f8fb" providerId="ADAL" clId="{4C830F57-30B3-481E-98AD-39489010C9B5}" dt="2019-10-21T00:41:23.389" v="36063" actId="2696"/>
        <pc:sldMkLst>
          <pc:docMk/>
          <pc:sldMk cId="156472295" sldId="378"/>
        </pc:sldMkLst>
      </pc:sldChg>
      <pc:sldChg chg="add del">
        <pc:chgData name="Guangpu Li" userId="a9ffafd1-861d-4b38-b633-c19304a1f8fb" providerId="ADAL" clId="{4C830F57-30B3-481E-98AD-39489010C9B5}" dt="2019-10-21T00:41:23.393" v="36064" actId="2696"/>
        <pc:sldMkLst>
          <pc:docMk/>
          <pc:sldMk cId="3737165260" sldId="379"/>
        </pc:sldMkLst>
      </pc:sldChg>
      <pc:sldChg chg="add del">
        <pc:chgData name="Guangpu Li" userId="a9ffafd1-861d-4b38-b633-c19304a1f8fb" providerId="ADAL" clId="{4C830F57-30B3-481E-98AD-39489010C9B5}" dt="2019-10-21T00:41:23.402" v="36065" actId="2696"/>
        <pc:sldMkLst>
          <pc:docMk/>
          <pc:sldMk cId="1831841105" sldId="380"/>
        </pc:sldMkLst>
      </pc:sldChg>
      <pc:sldChg chg="add del ord">
        <pc:chgData name="Guangpu Li" userId="a9ffafd1-861d-4b38-b633-c19304a1f8fb" providerId="ADAL" clId="{4C830F57-30B3-481E-98AD-39489010C9B5}" dt="2019-10-19T21:02:59.023" v="34105" actId="2696"/>
        <pc:sldMkLst>
          <pc:docMk/>
          <pc:sldMk cId="4143031330" sldId="381"/>
        </pc:sldMkLst>
      </pc:sldChg>
      <pc:sldChg chg="add del">
        <pc:chgData name="Guangpu Li" userId="a9ffafd1-861d-4b38-b633-c19304a1f8fb" providerId="ADAL" clId="{4C830F57-30B3-481E-98AD-39489010C9B5}" dt="2019-10-20T03:29:39.327" v="35376" actId="2696"/>
        <pc:sldMkLst>
          <pc:docMk/>
          <pc:sldMk cId="427621006" sldId="382"/>
        </pc:sldMkLst>
      </pc:sldChg>
      <pc:sldChg chg="add del ord">
        <pc:chgData name="Guangpu Li" userId="a9ffafd1-861d-4b38-b633-c19304a1f8fb" providerId="ADAL" clId="{4C830F57-30B3-481E-98AD-39489010C9B5}" dt="2019-10-21T14:49:19.231" v="36111" actId="2696"/>
        <pc:sldMkLst>
          <pc:docMk/>
          <pc:sldMk cId="1707061842" sldId="383"/>
        </pc:sldMkLst>
      </pc:sldChg>
      <pc:sldChg chg="add del ord">
        <pc:chgData name="Guangpu Li" userId="a9ffafd1-861d-4b38-b633-c19304a1f8fb" providerId="ADAL" clId="{4C830F57-30B3-481E-98AD-39489010C9B5}" dt="2019-10-21T14:49:19.241" v="36112" actId="2696"/>
        <pc:sldMkLst>
          <pc:docMk/>
          <pc:sldMk cId="1178778857" sldId="384"/>
        </pc:sldMkLst>
      </pc:sldChg>
      <pc:sldChg chg="addSp delSp modSp add del modAnim addCm delCm modCm modNotesTx">
        <pc:chgData name="Guangpu Li" userId="a9ffafd1-861d-4b38-b633-c19304a1f8fb" providerId="ADAL" clId="{4C830F57-30B3-481E-98AD-39489010C9B5}" dt="2019-10-21T14:49:19.045" v="36093" actId="2696"/>
        <pc:sldMkLst>
          <pc:docMk/>
          <pc:sldMk cId="52379784" sldId="385"/>
        </pc:sldMkLst>
        <pc:spChg chg="del mod">
          <ac:chgData name="Guangpu Li" userId="a9ffafd1-861d-4b38-b633-c19304a1f8fb" providerId="ADAL" clId="{4C830F57-30B3-481E-98AD-39489010C9B5}" dt="2019-10-20T02:43:39.562" v="35067" actId="478"/>
          <ac:spMkLst>
            <pc:docMk/>
            <pc:sldMk cId="52379784" sldId="385"/>
            <ac:spMk id="2" creationId="{323E600A-C313-4264-AA52-1A5BB3C0551E}"/>
          </ac:spMkLst>
        </pc:spChg>
        <pc:spChg chg="del">
          <ac:chgData name="Guangpu Li" userId="a9ffafd1-861d-4b38-b633-c19304a1f8fb" providerId="ADAL" clId="{4C830F57-30B3-481E-98AD-39489010C9B5}" dt="2019-10-19T21:06:59.521" v="34161" actId="478"/>
          <ac:spMkLst>
            <pc:docMk/>
            <pc:sldMk cId="52379784" sldId="385"/>
            <ac:spMk id="3" creationId="{67F0701D-5E20-46FE-ABF9-B1F1545C5FE9}"/>
          </ac:spMkLst>
        </pc:spChg>
        <pc:spChg chg="add del mod">
          <ac:chgData name="Guangpu Li" userId="a9ffafd1-861d-4b38-b633-c19304a1f8fb" providerId="ADAL" clId="{4C830F57-30B3-481E-98AD-39489010C9B5}" dt="2019-10-20T02:43:41.071" v="35068" actId="478"/>
          <ac:spMkLst>
            <pc:docMk/>
            <pc:sldMk cId="52379784" sldId="385"/>
            <ac:spMk id="5" creationId="{56A0CFD0-5EA5-48DF-B988-ED8C25439451}"/>
          </ac:spMkLst>
        </pc:spChg>
        <pc:spChg chg="add mod">
          <ac:chgData name="Guangpu Li" userId="a9ffafd1-861d-4b38-b633-c19304a1f8fb" providerId="ADAL" clId="{4C830F57-30B3-481E-98AD-39489010C9B5}" dt="2019-10-20T02:48:03.430" v="35155" actId="20577"/>
          <ac:spMkLst>
            <pc:docMk/>
            <pc:sldMk cId="52379784" sldId="385"/>
            <ac:spMk id="6" creationId="{7DF5A1E2-09F7-4CC4-874F-728884508377}"/>
          </ac:spMkLst>
        </pc:spChg>
        <pc:spChg chg="add mod">
          <ac:chgData name="Guangpu Li" userId="a9ffafd1-861d-4b38-b633-c19304a1f8fb" providerId="ADAL" clId="{4C830F57-30B3-481E-98AD-39489010C9B5}" dt="2019-10-20T02:45:43.170" v="35093" actId="1076"/>
          <ac:spMkLst>
            <pc:docMk/>
            <pc:sldMk cId="52379784" sldId="385"/>
            <ac:spMk id="7" creationId="{BB8523D9-B2A8-4BF7-A1E2-AB6A1BF0B9F8}"/>
          </ac:spMkLst>
        </pc:spChg>
        <pc:spChg chg="add mod">
          <ac:chgData name="Guangpu Li" userId="a9ffafd1-861d-4b38-b633-c19304a1f8fb" providerId="ADAL" clId="{4C830F57-30B3-481E-98AD-39489010C9B5}" dt="2019-10-20T02:45:43.170" v="35093" actId="1076"/>
          <ac:spMkLst>
            <pc:docMk/>
            <pc:sldMk cId="52379784" sldId="385"/>
            <ac:spMk id="8" creationId="{EC83AE7C-A7D0-4448-966E-F15C89311C0A}"/>
          </ac:spMkLst>
        </pc:spChg>
        <pc:spChg chg="add mod">
          <ac:chgData name="Guangpu Li" userId="a9ffafd1-861d-4b38-b633-c19304a1f8fb" providerId="ADAL" clId="{4C830F57-30B3-481E-98AD-39489010C9B5}" dt="2019-10-20T03:36:57.970" v="35447" actId="20577"/>
          <ac:spMkLst>
            <pc:docMk/>
            <pc:sldMk cId="52379784" sldId="385"/>
            <ac:spMk id="11" creationId="{B407E6A7-60C8-4E5A-B562-1657149DABCE}"/>
          </ac:spMkLst>
        </pc:spChg>
        <pc:spChg chg="add mod">
          <ac:chgData name="Guangpu Li" userId="a9ffafd1-861d-4b38-b633-c19304a1f8fb" providerId="ADAL" clId="{4C830F57-30B3-481E-98AD-39489010C9B5}" dt="2019-10-20T03:37:06.593" v="35455" actId="20577"/>
          <ac:spMkLst>
            <pc:docMk/>
            <pc:sldMk cId="52379784" sldId="385"/>
            <ac:spMk id="12" creationId="{6423CB94-5B12-4C4D-92F7-55A39F62F0C6}"/>
          </ac:spMkLst>
        </pc:spChg>
        <pc:spChg chg="add del mod">
          <ac:chgData name="Guangpu Li" userId="a9ffafd1-861d-4b38-b633-c19304a1f8fb" providerId="ADAL" clId="{4C830F57-30B3-481E-98AD-39489010C9B5}" dt="2019-10-20T02:47:12.422" v="35110" actId="478"/>
          <ac:spMkLst>
            <pc:docMk/>
            <pc:sldMk cId="52379784" sldId="385"/>
            <ac:spMk id="13" creationId="{EE9762D6-8B1D-43E1-853C-77935323251A}"/>
          </ac:spMkLst>
        </pc:spChg>
        <pc:spChg chg="add del mod">
          <ac:chgData name="Guangpu Li" userId="a9ffafd1-861d-4b38-b633-c19304a1f8fb" providerId="ADAL" clId="{4C830F57-30B3-481E-98AD-39489010C9B5}" dt="2019-10-20T02:47:13.637" v="35111" actId="478"/>
          <ac:spMkLst>
            <pc:docMk/>
            <pc:sldMk cId="52379784" sldId="385"/>
            <ac:spMk id="14" creationId="{0EDC26F4-A518-4F74-827F-8FE358625606}"/>
          </ac:spMkLst>
        </pc:spChg>
        <pc:spChg chg="add mod ord">
          <ac:chgData name="Guangpu Li" userId="a9ffafd1-861d-4b38-b633-c19304a1f8fb" providerId="ADAL" clId="{4C830F57-30B3-481E-98AD-39489010C9B5}" dt="2019-10-20T02:52:04.033" v="35204" actId="167"/>
          <ac:spMkLst>
            <pc:docMk/>
            <pc:sldMk cId="52379784" sldId="385"/>
            <ac:spMk id="17" creationId="{19D8C356-B620-4CB9-99A6-4FD2ACCE247D}"/>
          </ac:spMkLst>
        </pc:spChg>
        <pc:spChg chg="add mod">
          <ac:chgData name="Guangpu Li" userId="a9ffafd1-861d-4b38-b633-c19304a1f8fb" providerId="ADAL" clId="{4C830F57-30B3-481E-98AD-39489010C9B5}" dt="2019-10-20T02:47:10.200" v="35109" actId="1076"/>
          <ac:spMkLst>
            <pc:docMk/>
            <pc:sldMk cId="52379784" sldId="385"/>
            <ac:spMk id="18" creationId="{3B427384-71AC-4656-A1B6-ADB5C97FEFE8}"/>
          </ac:spMkLst>
        </pc:spChg>
        <pc:spChg chg="add mod">
          <ac:chgData name="Guangpu Li" userId="a9ffafd1-861d-4b38-b633-c19304a1f8fb" providerId="ADAL" clId="{4C830F57-30B3-481E-98AD-39489010C9B5}" dt="2019-10-20T02:52:25.642" v="35209" actId="1076"/>
          <ac:spMkLst>
            <pc:docMk/>
            <pc:sldMk cId="52379784" sldId="385"/>
            <ac:spMk id="20" creationId="{7D981FA4-52F6-4CEC-A003-A745B97E363B}"/>
          </ac:spMkLst>
        </pc:spChg>
        <pc:spChg chg="add mod">
          <ac:chgData name="Guangpu Li" userId="a9ffafd1-861d-4b38-b633-c19304a1f8fb" providerId="ADAL" clId="{4C830F57-30B3-481E-98AD-39489010C9B5}" dt="2019-10-20T03:37:00.018" v="35449" actId="20577"/>
          <ac:spMkLst>
            <pc:docMk/>
            <pc:sldMk cId="52379784" sldId="385"/>
            <ac:spMk id="21" creationId="{EEBADF26-B1ED-4A9B-8C45-459642440289}"/>
          </ac:spMkLst>
        </pc:spChg>
        <pc:spChg chg="add mod">
          <ac:chgData name="Guangpu Li" userId="a9ffafd1-861d-4b38-b633-c19304a1f8fb" providerId="ADAL" clId="{4C830F57-30B3-481E-98AD-39489010C9B5}" dt="2019-10-20T03:37:08.602" v="35457" actId="20577"/>
          <ac:spMkLst>
            <pc:docMk/>
            <pc:sldMk cId="52379784" sldId="385"/>
            <ac:spMk id="22" creationId="{7D81C8A4-1A98-4798-82B4-92C1D20D2F45}"/>
          </ac:spMkLst>
        </pc:spChg>
        <pc:spChg chg="add mod">
          <ac:chgData name="Guangpu Li" userId="a9ffafd1-861d-4b38-b633-c19304a1f8fb" providerId="ADAL" clId="{4C830F57-30B3-481E-98AD-39489010C9B5}" dt="2019-10-20T02:53:12.611" v="35222" actId="1076"/>
          <ac:spMkLst>
            <pc:docMk/>
            <pc:sldMk cId="52379784" sldId="385"/>
            <ac:spMk id="23" creationId="{666B0A67-1C5E-4BC2-9B31-BA69FE274D42}"/>
          </ac:spMkLst>
        </pc:spChg>
        <pc:graphicFrameChg chg="add mod modGraphic">
          <ac:chgData name="Guangpu Li" userId="a9ffafd1-861d-4b38-b633-c19304a1f8fb" providerId="ADAL" clId="{4C830F57-30B3-481E-98AD-39489010C9B5}" dt="2019-10-20T03:37:04.601" v="35453" actId="20577"/>
          <ac:graphicFrameMkLst>
            <pc:docMk/>
            <pc:sldMk cId="52379784" sldId="385"/>
            <ac:graphicFrameMk id="19" creationId="{BBC44C9F-CBA3-4BC0-9BD9-5AC84DA1BE58}"/>
          </ac:graphicFrameMkLst>
        </pc:graphicFrameChg>
        <pc:picChg chg="add mod">
          <ac:chgData name="Guangpu Li" userId="a9ffafd1-861d-4b38-b633-c19304a1f8fb" providerId="ADAL" clId="{4C830F57-30B3-481E-98AD-39489010C9B5}" dt="2019-10-20T02:53:34.537" v="35226" actId="1076"/>
          <ac:picMkLst>
            <pc:docMk/>
            <pc:sldMk cId="52379784" sldId="385"/>
            <ac:picMk id="24" creationId="{DBC08944-8A86-4D6E-808A-8F735461AF00}"/>
          </ac:picMkLst>
        </pc:picChg>
        <pc:picChg chg="add mod">
          <ac:chgData name="Guangpu Li" userId="a9ffafd1-861d-4b38-b633-c19304a1f8fb" providerId="ADAL" clId="{4C830F57-30B3-481E-98AD-39489010C9B5}" dt="2019-10-20T02:57:40.029" v="35265" actId="1076"/>
          <ac:picMkLst>
            <pc:docMk/>
            <pc:sldMk cId="52379784" sldId="385"/>
            <ac:picMk id="25" creationId="{582AE258-D976-4790-8AE2-649E655B399A}"/>
          </ac:picMkLst>
        </pc:picChg>
        <pc:cxnChg chg="add mod">
          <ac:chgData name="Guangpu Li" userId="a9ffafd1-861d-4b38-b633-c19304a1f8fb" providerId="ADAL" clId="{4C830F57-30B3-481E-98AD-39489010C9B5}" dt="2019-10-20T02:45:48.176" v="35094" actId="14100"/>
          <ac:cxnSpMkLst>
            <pc:docMk/>
            <pc:sldMk cId="52379784" sldId="385"/>
            <ac:cxnSpMk id="9" creationId="{CF3459EA-2A5C-432F-B637-8DEDEE1F2C96}"/>
          </ac:cxnSpMkLst>
        </pc:cxnChg>
        <pc:cxnChg chg="add mod">
          <ac:chgData name="Guangpu Li" userId="a9ffafd1-861d-4b38-b633-c19304a1f8fb" providerId="ADAL" clId="{4C830F57-30B3-481E-98AD-39489010C9B5}" dt="2019-10-20T02:45:52.366" v="35095" actId="14100"/>
          <ac:cxnSpMkLst>
            <pc:docMk/>
            <pc:sldMk cId="52379784" sldId="385"/>
            <ac:cxnSpMk id="10" creationId="{85BF2CD8-2180-4021-948B-CD77525B62A8}"/>
          </ac:cxnSpMkLst>
        </pc:cxnChg>
      </pc:sldChg>
      <pc:sldChg chg="addSp delSp modSp add del ord modAnim">
        <pc:chgData name="Guangpu Li" userId="a9ffafd1-861d-4b38-b633-c19304a1f8fb" providerId="ADAL" clId="{4C830F57-30B3-481E-98AD-39489010C9B5}" dt="2019-10-21T14:49:19.075" v="36096" actId="2696"/>
        <pc:sldMkLst>
          <pc:docMk/>
          <pc:sldMk cId="2564792783" sldId="386"/>
        </pc:sldMkLst>
        <pc:spChg chg="del mod">
          <ac:chgData name="Guangpu Li" userId="a9ffafd1-861d-4b38-b633-c19304a1f8fb" providerId="ADAL" clId="{4C830F57-30B3-481E-98AD-39489010C9B5}" dt="2019-10-20T02:59:47.242" v="35307" actId="478"/>
          <ac:spMkLst>
            <pc:docMk/>
            <pc:sldMk cId="2564792783" sldId="386"/>
            <ac:spMk id="2" creationId="{1FAD80C0-82E7-4BE7-8E4E-BBAD72721656}"/>
          </ac:spMkLst>
        </pc:spChg>
        <pc:spChg chg="del">
          <ac:chgData name="Guangpu Li" userId="a9ffafd1-861d-4b38-b633-c19304a1f8fb" providerId="ADAL" clId="{4C830F57-30B3-481E-98AD-39489010C9B5}" dt="2019-10-20T02:59:55.804" v="35309" actId="478"/>
          <ac:spMkLst>
            <pc:docMk/>
            <pc:sldMk cId="2564792783" sldId="386"/>
            <ac:spMk id="3" creationId="{FD94DA9F-5A07-4B71-AD09-22AAF275049D}"/>
          </ac:spMkLst>
        </pc:spChg>
        <pc:spChg chg="add del mod">
          <ac:chgData name="Guangpu Li" userId="a9ffafd1-861d-4b38-b633-c19304a1f8fb" providerId="ADAL" clId="{4C830F57-30B3-481E-98AD-39489010C9B5}" dt="2019-10-20T02:59:54.829" v="35308" actId="478"/>
          <ac:spMkLst>
            <pc:docMk/>
            <pc:sldMk cId="2564792783" sldId="386"/>
            <ac:spMk id="5" creationId="{F96054E1-6191-498E-911A-EF84F46545C7}"/>
          </ac:spMkLst>
        </pc:spChg>
        <pc:spChg chg="add mod">
          <ac:chgData name="Guangpu Li" userId="a9ffafd1-861d-4b38-b633-c19304a1f8fb" providerId="ADAL" clId="{4C830F57-30B3-481E-98AD-39489010C9B5}" dt="2019-10-20T03:00:37.451" v="35345" actId="20577"/>
          <ac:spMkLst>
            <pc:docMk/>
            <pc:sldMk cId="2564792783" sldId="386"/>
            <ac:spMk id="6" creationId="{179A75E9-32FF-43AA-91B0-E63F85952237}"/>
          </ac:spMkLst>
        </pc:spChg>
        <pc:spChg chg="add">
          <ac:chgData name="Guangpu Li" userId="a9ffafd1-861d-4b38-b633-c19304a1f8fb" providerId="ADAL" clId="{4C830F57-30B3-481E-98AD-39489010C9B5}" dt="2019-10-20T03:33:42.136" v="35381"/>
          <ac:spMkLst>
            <pc:docMk/>
            <pc:sldMk cId="2564792783" sldId="386"/>
            <ac:spMk id="8" creationId="{DFE22342-EFA0-4FC9-B10C-16B21CDF34D3}"/>
          </ac:spMkLst>
        </pc:spChg>
        <pc:spChg chg="add mod">
          <ac:chgData name="Guangpu Li" userId="a9ffafd1-861d-4b38-b633-c19304a1f8fb" providerId="ADAL" clId="{4C830F57-30B3-481E-98AD-39489010C9B5}" dt="2019-10-20T03:35:24.015" v="35434" actId="1076"/>
          <ac:spMkLst>
            <pc:docMk/>
            <pc:sldMk cId="2564792783" sldId="386"/>
            <ac:spMk id="11" creationId="{F9A37241-6B5B-490F-B57A-C5EBBB43B49D}"/>
          </ac:spMkLst>
        </pc:spChg>
        <pc:spChg chg="add mod">
          <ac:chgData name="Guangpu Li" userId="a9ffafd1-861d-4b38-b633-c19304a1f8fb" providerId="ADAL" clId="{4C830F57-30B3-481E-98AD-39489010C9B5}" dt="2019-10-20T03:35:35.419" v="35435" actId="1076"/>
          <ac:spMkLst>
            <pc:docMk/>
            <pc:sldMk cId="2564792783" sldId="386"/>
            <ac:spMk id="12" creationId="{33AB2EF6-91BE-4F74-A6C7-543287ACA907}"/>
          </ac:spMkLst>
        </pc:spChg>
        <pc:spChg chg="add mod">
          <ac:chgData name="Guangpu Li" userId="a9ffafd1-861d-4b38-b633-c19304a1f8fb" providerId="ADAL" clId="{4C830F57-30B3-481E-98AD-39489010C9B5}" dt="2019-10-20T03:34:18.233" v="35406" actId="20577"/>
          <ac:spMkLst>
            <pc:docMk/>
            <pc:sldMk cId="2564792783" sldId="386"/>
            <ac:spMk id="13" creationId="{E419C419-F610-43D7-BE11-B3811C176310}"/>
          </ac:spMkLst>
        </pc:spChg>
        <pc:spChg chg="add">
          <ac:chgData name="Guangpu Li" userId="a9ffafd1-861d-4b38-b633-c19304a1f8fb" providerId="ADAL" clId="{4C830F57-30B3-481E-98AD-39489010C9B5}" dt="2019-10-20T03:33:46.880" v="35382"/>
          <ac:spMkLst>
            <pc:docMk/>
            <pc:sldMk cId="2564792783" sldId="386"/>
            <ac:spMk id="14" creationId="{5C34603E-E08F-4461-BC27-6B2659048A69}"/>
          </ac:spMkLst>
        </pc:spChg>
        <pc:spChg chg="add mod">
          <ac:chgData name="Guangpu Li" userId="a9ffafd1-861d-4b38-b633-c19304a1f8fb" providerId="ADAL" clId="{4C830F57-30B3-481E-98AD-39489010C9B5}" dt="2019-10-20T03:38:43.889" v="35475" actId="1076"/>
          <ac:spMkLst>
            <pc:docMk/>
            <pc:sldMk cId="2564792783" sldId="386"/>
            <ac:spMk id="16" creationId="{DD82F359-B870-4863-9FBE-4541252A837B}"/>
          </ac:spMkLst>
        </pc:spChg>
        <pc:spChg chg="add">
          <ac:chgData name="Guangpu Li" userId="a9ffafd1-861d-4b38-b633-c19304a1f8fb" providerId="ADAL" clId="{4C830F57-30B3-481E-98AD-39489010C9B5}" dt="2019-10-20T03:39:21.954" v="35476"/>
          <ac:spMkLst>
            <pc:docMk/>
            <pc:sldMk cId="2564792783" sldId="386"/>
            <ac:spMk id="17" creationId="{2A7DBA72-0EA4-4265-8AF4-B46028EC0CF1}"/>
          </ac:spMkLst>
        </pc:spChg>
        <pc:spChg chg="add mod">
          <ac:chgData name="Guangpu Li" userId="a9ffafd1-861d-4b38-b633-c19304a1f8fb" providerId="ADAL" clId="{4C830F57-30B3-481E-98AD-39489010C9B5}" dt="2019-10-20T03:41:12.095" v="35624" actId="20577"/>
          <ac:spMkLst>
            <pc:docMk/>
            <pc:sldMk cId="2564792783" sldId="386"/>
            <ac:spMk id="18" creationId="{6B1EE3DC-576C-483E-B34C-FD90F49A0C03}"/>
          </ac:spMkLst>
        </pc:spChg>
        <pc:graphicFrameChg chg="add mod modGraphic">
          <ac:chgData name="Guangpu Li" userId="a9ffafd1-861d-4b38-b633-c19304a1f8fb" providerId="ADAL" clId="{4C830F57-30B3-481E-98AD-39489010C9B5}" dt="2019-10-20T03:38:37.846" v="35474" actId="14734"/>
          <ac:graphicFrameMkLst>
            <pc:docMk/>
            <pc:sldMk cId="2564792783" sldId="386"/>
            <ac:graphicFrameMk id="15" creationId="{710E7E08-6F88-45EF-AC6A-17869E0F6B47}"/>
          </ac:graphicFrameMkLst>
        </pc:graphicFrameChg>
        <pc:picChg chg="add">
          <ac:chgData name="Guangpu Li" userId="a9ffafd1-861d-4b38-b633-c19304a1f8fb" providerId="ADAL" clId="{4C830F57-30B3-481E-98AD-39489010C9B5}" dt="2019-10-20T03:00:52.010" v="35347"/>
          <ac:picMkLst>
            <pc:docMk/>
            <pc:sldMk cId="2564792783" sldId="386"/>
            <ac:picMk id="7" creationId="{B9A19BB9-1543-4020-863F-C38C1E2B4888}"/>
          </ac:picMkLst>
        </pc:picChg>
        <pc:cxnChg chg="add">
          <ac:chgData name="Guangpu Li" userId="a9ffafd1-861d-4b38-b633-c19304a1f8fb" providerId="ADAL" clId="{4C830F57-30B3-481E-98AD-39489010C9B5}" dt="2019-10-20T03:33:42.136" v="35381"/>
          <ac:cxnSpMkLst>
            <pc:docMk/>
            <pc:sldMk cId="2564792783" sldId="386"/>
            <ac:cxnSpMk id="9" creationId="{DB94BDCF-40E2-4E18-926A-AD0853A268D0}"/>
          </ac:cxnSpMkLst>
        </pc:cxnChg>
        <pc:cxnChg chg="add">
          <ac:chgData name="Guangpu Li" userId="a9ffafd1-861d-4b38-b633-c19304a1f8fb" providerId="ADAL" clId="{4C830F57-30B3-481E-98AD-39489010C9B5}" dt="2019-10-20T03:33:42.136" v="35381"/>
          <ac:cxnSpMkLst>
            <pc:docMk/>
            <pc:sldMk cId="2564792783" sldId="386"/>
            <ac:cxnSpMk id="10" creationId="{3835E4FC-E376-4A80-AA4D-522DB5EFB182}"/>
          </ac:cxnSpMkLst>
        </pc:cxnChg>
      </pc:sldChg>
      <pc:sldChg chg="addSp delSp modSp add del delAnim modNotesTx">
        <pc:chgData name="Guangpu Li" userId="a9ffafd1-861d-4b38-b633-c19304a1f8fb" providerId="ADAL" clId="{4C830F57-30B3-481E-98AD-39489010C9B5}" dt="2019-10-21T14:49:19.068" v="36095" actId="2696"/>
        <pc:sldMkLst>
          <pc:docMk/>
          <pc:sldMk cId="3533504261" sldId="387"/>
        </pc:sldMkLst>
        <pc:spChg chg="mod">
          <ac:chgData name="Guangpu Li" userId="a9ffafd1-861d-4b38-b633-c19304a1f8fb" providerId="ADAL" clId="{4C830F57-30B3-481E-98AD-39489010C9B5}" dt="2019-10-20T03:01:06.362" v="35350" actId="2711"/>
          <ac:spMkLst>
            <pc:docMk/>
            <pc:sldMk cId="3533504261" sldId="387"/>
            <ac:spMk id="7" creationId="{471F7729-2D67-42E8-97AE-3DDF9B56ABE2}"/>
          </ac:spMkLst>
        </pc:spChg>
        <pc:spChg chg="mod">
          <ac:chgData name="Guangpu Li" userId="a9ffafd1-861d-4b38-b633-c19304a1f8fb" providerId="ADAL" clId="{4C830F57-30B3-481E-98AD-39489010C9B5}" dt="2019-10-20T03:33:59.811" v="35397" actId="20577"/>
          <ac:spMkLst>
            <pc:docMk/>
            <pc:sldMk cId="3533504261" sldId="387"/>
            <ac:spMk id="10" creationId="{6BABAF10-E43B-4320-853D-ECD8473F1C0C}"/>
          </ac:spMkLst>
        </pc:spChg>
        <pc:spChg chg="mod">
          <ac:chgData name="Guangpu Li" userId="a9ffafd1-861d-4b38-b633-c19304a1f8fb" providerId="ADAL" clId="{4C830F57-30B3-481E-98AD-39489010C9B5}" dt="2019-10-20T03:29:05.306" v="35375" actId="20577"/>
          <ac:spMkLst>
            <pc:docMk/>
            <pc:sldMk cId="3533504261" sldId="387"/>
            <ac:spMk id="23" creationId="{67D399C4-96E7-4F0E-87AF-71F80F5944DE}"/>
          </ac:spMkLst>
        </pc:spChg>
        <pc:spChg chg="del">
          <ac:chgData name="Guangpu Li" userId="a9ffafd1-861d-4b38-b633-c19304a1f8fb" providerId="ADAL" clId="{4C830F57-30B3-481E-98AD-39489010C9B5}" dt="2019-10-20T03:28:05.880" v="35352" actId="478"/>
          <ac:spMkLst>
            <pc:docMk/>
            <pc:sldMk cId="3533504261" sldId="387"/>
            <ac:spMk id="25" creationId="{CB138B71-235E-43EA-8107-4BB0889E127D}"/>
          </ac:spMkLst>
        </pc:spChg>
        <pc:spChg chg="mod">
          <ac:chgData name="Guangpu Li" userId="a9ffafd1-861d-4b38-b633-c19304a1f8fb" providerId="ADAL" clId="{4C830F57-30B3-481E-98AD-39489010C9B5}" dt="2019-10-20T03:28:16.226" v="35361" actId="20577"/>
          <ac:spMkLst>
            <pc:docMk/>
            <pc:sldMk cId="3533504261" sldId="387"/>
            <ac:spMk id="26" creationId="{62C62600-24EA-4F80-9709-EC1A2A83052A}"/>
          </ac:spMkLst>
        </pc:spChg>
        <pc:picChg chg="add">
          <ac:chgData name="Guangpu Li" userId="a9ffafd1-861d-4b38-b633-c19304a1f8fb" providerId="ADAL" clId="{4C830F57-30B3-481E-98AD-39489010C9B5}" dt="2019-10-20T03:00:50.203" v="35346"/>
          <ac:picMkLst>
            <pc:docMk/>
            <pc:sldMk cId="3533504261" sldId="387"/>
            <ac:picMk id="20" creationId="{F8507A35-E422-44ED-92CD-AB62053E1BCA}"/>
          </ac:picMkLst>
        </pc:picChg>
      </pc:sldChg>
      <pc:sldChg chg="addSp modSp add del modAnim">
        <pc:chgData name="Guangpu Li" userId="a9ffafd1-861d-4b38-b633-c19304a1f8fb" providerId="ADAL" clId="{4C830F57-30B3-481E-98AD-39489010C9B5}" dt="2019-10-21T14:49:19.035" v="36092" actId="2696"/>
        <pc:sldMkLst>
          <pc:docMk/>
          <pc:sldMk cId="676231625" sldId="388"/>
        </pc:sldMkLst>
        <pc:spChg chg="mod">
          <ac:chgData name="Guangpu Li" userId="a9ffafd1-861d-4b38-b633-c19304a1f8fb" providerId="ADAL" clId="{4C830F57-30B3-481E-98AD-39489010C9B5}" dt="2019-10-20T02:39:10.911" v="34988" actId="1076"/>
          <ac:spMkLst>
            <pc:docMk/>
            <pc:sldMk cId="676231625" sldId="388"/>
            <ac:spMk id="17" creationId="{504F5FE0-AD3A-452E-9F45-092312C4C795}"/>
          </ac:spMkLst>
        </pc:spChg>
        <pc:spChg chg="mod">
          <ac:chgData name="Guangpu Li" userId="a9ffafd1-861d-4b38-b633-c19304a1f8fb" providerId="ADAL" clId="{4C830F57-30B3-481E-98AD-39489010C9B5}" dt="2019-10-20T02:38:29.304" v="34983" actId="1076"/>
          <ac:spMkLst>
            <pc:docMk/>
            <pc:sldMk cId="676231625" sldId="388"/>
            <ac:spMk id="21" creationId="{7BECDA9E-4131-4DA2-9D70-77A977F316F7}"/>
          </ac:spMkLst>
        </pc:spChg>
        <pc:spChg chg="mod">
          <ac:chgData name="Guangpu Li" userId="a9ffafd1-861d-4b38-b633-c19304a1f8fb" providerId="ADAL" clId="{4C830F57-30B3-481E-98AD-39489010C9B5}" dt="2019-10-20T02:38:47.203" v="34985" actId="1076"/>
          <ac:spMkLst>
            <pc:docMk/>
            <pc:sldMk cId="676231625" sldId="388"/>
            <ac:spMk id="22" creationId="{DEC8D6DE-0D5E-4BE1-85A2-578A3F3D84E0}"/>
          </ac:spMkLst>
        </pc:spChg>
        <pc:spChg chg="mod">
          <ac:chgData name="Guangpu Li" userId="a9ffafd1-861d-4b38-b633-c19304a1f8fb" providerId="ADAL" clId="{4C830F57-30B3-481E-98AD-39489010C9B5}" dt="2019-10-20T02:38:29.304" v="34983" actId="1076"/>
          <ac:spMkLst>
            <pc:docMk/>
            <pc:sldMk cId="676231625" sldId="388"/>
            <ac:spMk id="25" creationId="{187C1EBF-4BEC-4344-A3D5-8499C7930C7A}"/>
          </ac:spMkLst>
        </pc:spChg>
        <pc:spChg chg="add mod">
          <ac:chgData name="Guangpu Li" userId="a9ffafd1-861d-4b38-b633-c19304a1f8fb" providerId="ADAL" clId="{4C830F57-30B3-481E-98AD-39489010C9B5}" dt="2019-10-20T02:43:52.453" v="35086" actId="6549"/>
          <ac:spMkLst>
            <pc:docMk/>
            <pc:sldMk cId="676231625" sldId="388"/>
            <ac:spMk id="30" creationId="{01BBFB24-1256-4BA2-A711-7B1056F969FF}"/>
          </ac:spMkLst>
        </pc:spChg>
        <pc:grpChg chg="add mod">
          <ac:chgData name="Guangpu Li" userId="a9ffafd1-861d-4b38-b633-c19304a1f8fb" providerId="ADAL" clId="{4C830F57-30B3-481E-98AD-39489010C9B5}" dt="2019-10-20T02:39:36.154" v="34992" actId="1076"/>
          <ac:grpSpMkLst>
            <pc:docMk/>
            <pc:sldMk cId="676231625" sldId="388"/>
            <ac:grpSpMk id="16" creationId="{4B3536EE-A335-48AC-AF89-E4DE6340B9FE}"/>
          </ac:grpSpMkLst>
        </pc:grpChg>
        <pc:picChg chg="add">
          <ac:chgData name="Guangpu Li" userId="a9ffafd1-861d-4b38-b633-c19304a1f8fb" providerId="ADAL" clId="{4C830F57-30B3-481E-98AD-39489010C9B5}" dt="2019-10-20T02:42:01.469" v="35015"/>
          <ac:picMkLst>
            <pc:docMk/>
            <pc:sldMk cId="676231625" sldId="388"/>
            <ac:picMk id="33" creationId="{65B6C08F-AA56-4EAE-A6EE-F9506BA9C82A}"/>
          </ac:picMkLst>
        </pc:picChg>
        <pc:cxnChg chg="add mod">
          <ac:chgData name="Guangpu Li" userId="a9ffafd1-861d-4b38-b633-c19304a1f8fb" providerId="ADAL" clId="{4C830F57-30B3-481E-98AD-39489010C9B5}" dt="2019-10-20T02:40:00.020" v="34997" actId="692"/>
          <ac:cxnSpMkLst>
            <pc:docMk/>
            <pc:sldMk cId="676231625" sldId="388"/>
            <ac:cxnSpMk id="31" creationId="{195413D0-A408-43C4-AF09-B1C2365E4476}"/>
          </ac:cxnSpMkLst>
        </pc:cxnChg>
        <pc:cxnChg chg="add mod">
          <ac:chgData name="Guangpu Li" userId="a9ffafd1-861d-4b38-b633-c19304a1f8fb" providerId="ADAL" clId="{4C830F57-30B3-481E-98AD-39489010C9B5}" dt="2019-10-20T02:40:13.221" v="35001" actId="1076"/>
          <ac:cxnSpMkLst>
            <pc:docMk/>
            <pc:sldMk cId="676231625" sldId="388"/>
            <ac:cxnSpMk id="32" creationId="{08C71DEF-48D3-41F4-A2CD-478380858D8B}"/>
          </ac:cxnSpMkLst>
        </pc:cxnChg>
      </pc:sldChg>
      <pc:sldChg chg="add del">
        <pc:chgData name="Guangpu Li" userId="a9ffafd1-861d-4b38-b633-c19304a1f8fb" providerId="ADAL" clId="{4C830F57-30B3-481E-98AD-39489010C9B5}" dt="2019-10-21T14:49:19.177" v="36105" actId="2696"/>
        <pc:sldMkLst>
          <pc:docMk/>
          <pc:sldMk cId="2680646979" sldId="389"/>
        </pc:sldMkLst>
      </pc:sldChg>
      <pc:sldChg chg="addSp delSp modSp add del modAnim addCm modCm modNotesTx">
        <pc:chgData name="Guangpu Li" userId="a9ffafd1-861d-4b38-b633-c19304a1f8fb" providerId="ADAL" clId="{4C830F57-30B3-481E-98AD-39489010C9B5}" dt="2019-10-27T23:40:17.434" v="65962"/>
        <pc:sldMkLst>
          <pc:docMk/>
          <pc:sldMk cId="2238359243" sldId="390"/>
        </pc:sldMkLst>
        <pc:spChg chg="add del mod">
          <ac:chgData name="Guangpu Li" userId="a9ffafd1-861d-4b38-b633-c19304a1f8fb" providerId="ADAL" clId="{4C830F57-30B3-481E-98AD-39489010C9B5}" dt="2019-10-26T01:03:30.668" v="62412"/>
          <ac:spMkLst>
            <pc:docMk/>
            <pc:sldMk cId="2238359243" sldId="390"/>
            <ac:spMk id="13" creationId="{9E632FA0-A32A-4755-9E98-02E35D09CBB8}"/>
          </ac:spMkLst>
        </pc:spChg>
        <pc:picChg chg="add del mod">
          <ac:chgData name="Guangpu Li" userId="a9ffafd1-861d-4b38-b633-c19304a1f8fb" providerId="ADAL" clId="{4C830F57-30B3-481E-98AD-39489010C9B5}" dt="2019-10-26T01:03:30.668" v="62412"/>
          <ac:picMkLst>
            <pc:docMk/>
            <pc:sldMk cId="2238359243" sldId="390"/>
            <ac:picMk id="15" creationId="{13319892-C680-4204-B8B3-2F953BE4CD26}"/>
          </ac:picMkLst>
        </pc:picChg>
        <pc:picChg chg="mod">
          <ac:chgData name="Guangpu Li" userId="a9ffafd1-861d-4b38-b633-c19304a1f8fb" providerId="ADAL" clId="{4C830F57-30B3-481E-98AD-39489010C9B5}" dt="2019-10-21T16:42:50.941" v="38901" actId="1076"/>
          <ac:picMkLst>
            <pc:docMk/>
            <pc:sldMk cId="2238359243" sldId="390"/>
            <ac:picMk id="1028" creationId="{E7CAF972-025F-4D65-A83B-3A32C5822195}"/>
          </ac:picMkLst>
        </pc:picChg>
      </pc:sldChg>
      <pc:sldChg chg="addSp modSp add del modNotesTx">
        <pc:chgData name="Guangpu Li" userId="a9ffafd1-861d-4b38-b633-c19304a1f8fb" providerId="ADAL" clId="{4C830F57-30B3-481E-98AD-39489010C9B5}" dt="2019-10-27T23:40:17.434" v="65962"/>
        <pc:sldMkLst>
          <pc:docMk/>
          <pc:sldMk cId="1707677316" sldId="391"/>
        </pc:sldMkLst>
        <pc:spChg chg="add mod">
          <ac:chgData name="Guangpu Li" userId="a9ffafd1-861d-4b38-b633-c19304a1f8fb" providerId="ADAL" clId="{4C830F57-30B3-481E-98AD-39489010C9B5}" dt="2019-10-26T01:06:41.828" v="62421" actId="164"/>
          <ac:spMkLst>
            <pc:docMk/>
            <pc:sldMk cId="1707677316" sldId="391"/>
            <ac:spMk id="8" creationId="{23206F31-B493-4F50-8C12-1284655B54EA}"/>
          </ac:spMkLst>
        </pc:spChg>
        <pc:grpChg chg="add mod">
          <ac:chgData name="Guangpu Li" userId="a9ffafd1-861d-4b38-b633-c19304a1f8fb" providerId="ADAL" clId="{4C830F57-30B3-481E-98AD-39489010C9B5}" dt="2019-10-26T01:09:43.114" v="62469" actId="1076"/>
          <ac:grpSpMkLst>
            <pc:docMk/>
            <pc:sldMk cId="1707677316" sldId="391"/>
            <ac:grpSpMk id="5" creationId="{DFF50D4F-B4E5-42EA-BB92-14F6A015B819}"/>
          </ac:grpSpMkLst>
        </pc:grpChg>
        <pc:picChg chg="add mod">
          <ac:chgData name="Guangpu Li" userId="a9ffafd1-861d-4b38-b633-c19304a1f8fb" providerId="ADAL" clId="{4C830F57-30B3-481E-98AD-39489010C9B5}" dt="2019-10-26T01:06:41.828" v="62421" actId="164"/>
          <ac:picMkLst>
            <pc:docMk/>
            <pc:sldMk cId="1707677316" sldId="391"/>
            <ac:picMk id="9" creationId="{F77E954A-9E91-42C0-9B71-72C0CF98870C}"/>
          </ac:picMkLst>
        </pc:picChg>
      </pc:sldChg>
      <pc:sldChg chg="addSp delSp add del delCm modNotesTx">
        <pc:chgData name="Guangpu Li" userId="a9ffafd1-861d-4b38-b633-c19304a1f8fb" providerId="ADAL" clId="{4C830F57-30B3-481E-98AD-39489010C9B5}" dt="2019-10-27T23:40:17.434" v="65962"/>
        <pc:sldMkLst>
          <pc:docMk/>
          <pc:sldMk cId="119865401" sldId="392"/>
        </pc:sldMkLst>
        <pc:spChg chg="add del">
          <ac:chgData name="Guangpu Li" userId="a9ffafd1-861d-4b38-b633-c19304a1f8fb" providerId="ADAL" clId="{4C830F57-30B3-481E-98AD-39489010C9B5}" dt="2019-10-26T01:06:51.700" v="62422" actId="478"/>
          <ac:spMkLst>
            <pc:docMk/>
            <pc:sldMk cId="119865401" sldId="392"/>
            <ac:spMk id="14" creationId="{CCDF7C97-3385-4CE1-981C-92FC683D16BE}"/>
          </ac:spMkLst>
        </pc:spChg>
        <pc:grpChg chg="add del">
          <ac:chgData name="Guangpu Li" userId="a9ffafd1-861d-4b38-b633-c19304a1f8fb" providerId="ADAL" clId="{4C830F57-30B3-481E-98AD-39489010C9B5}" dt="2019-10-26T01:09:48.017" v="62470" actId="478"/>
          <ac:grpSpMkLst>
            <pc:docMk/>
            <pc:sldMk cId="119865401" sldId="392"/>
            <ac:grpSpMk id="15" creationId="{1259669F-95AC-44FA-B833-AC548E4E7F2D}"/>
          </ac:grpSpMkLst>
        </pc:grpChg>
        <pc:grpChg chg="add">
          <ac:chgData name="Guangpu Li" userId="a9ffafd1-861d-4b38-b633-c19304a1f8fb" providerId="ADAL" clId="{4C830F57-30B3-481E-98AD-39489010C9B5}" dt="2019-10-26T01:10:36.605" v="62498"/>
          <ac:grpSpMkLst>
            <pc:docMk/>
            <pc:sldMk cId="119865401" sldId="392"/>
            <ac:grpSpMk id="20" creationId="{24E101A7-BE58-4442-9589-F2E968F03E5E}"/>
          </ac:grpSpMkLst>
        </pc:grpChg>
      </pc:sldChg>
      <pc:sldChg chg="addSp delSp modSp add del delCm modNotesTx">
        <pc:chgData name="Guangpu Li" userId="a9ffafd1-861d-4b38-b633-c19304a1f8fb" providerId="ADAL" clId="{4C830F57-30B3-481E-98AD-39489010C9B5}" dt="2019-10-27T23:40:17.434" v="65962"/>
        <pc:sldMkLst>
          <pc:docMk/>
          <pc:sldMk cId="2087004986" sldId="393"/>
        </pc:sldMkLst>
        <pc:spChg chg="add del">
          <ac:chgData name="Guangpu Li" userId="a9ffafd1-861d-4b38-b633-c19304a1f8fb" providerId="ADAL" clId="{4C830F57-30B3-481E-98AD-39489010C9B5}" dt="2019-10-26T01:06:54.330" v="62423" actId="478"/>
          <ac:spMkLst>
            <pc:docMk/>
            <pc:sldMk cId="2087004986" sldId="393"/>
            <ac:spMk id="20" creationId="{0920BE34-A5EB-4DD0-92CA-7A0F6BF3FFA7}"/>
          </ac:spMkLst>
        </pc:spChg>
        <pc:spChg chg="mod">
          <ac:chgData name="Guangpu Li" userId="a9ffafd1-861d-4b38-b633-c19304a1f8fb" providerId="ADAL" clId="{4C830F57-30B3-481E-98AD-39489010C9B5}" dt="2019-10-24T20:04:15.979" v="56703" actId="113"/>
          <ac:spMkLst>
            <pc:docMk/>
            <pc:sldMk cId="2087004986" sldId="393"/>
            <ac:spMk id="21" creationId="{148F763D-B3BC-457B-B050-81C212B36A18}"/>
          </ac:spMkLst>
        </pc:spChg>
        <pc:spChg chg="mod">
          <ac:chgData name="Guangpu Li" userId="a9ffafd1-861d-4b38-b633-c19304a1f8fb" providerId="ADAL" clId="{4C830F57-30B3-481E-98AD-39489010C9B5}" dt="2019-10-24T20:04:11.282" v="56702" actId="113"/>
          <ac:spMkLst>
            <pc:docMk/>
            <pc:sldMk cId="2087004986" sldId="393"/>
            <ac:spMk id="35" creationId="{9779A6E4-405F-412A-BFC1-9C1FDA4821B1}"/>
          </ac:spMkLst>
        </pc:spChg>
        <pc:grpChg chg="add del">
          <ac:chgData name="Guangpu Li" userId="a9ffafd1-861d-4b38-b633-c19304a1f8fb" providerId="ADAL" clId="{4C830F57-30B3-481E-98AD-39489010C9B5}" dt="2019-10-26T01:09:49.546" v="62471" actId="478"/>
          <ac:grpSpMkLst>
            <pc:docMk/>
            <pc:sldMk cId="2087004986" sldId="393"/>
            <ac:grpSpMk id="23" creationId="{3BBDA304-1FAA-407B-A1A1-E8D76B17E63C}"/>
          </ac:grpSpMkLst>
        </pc:grpChg>
        <pc:grpChg chg="add mod">
          <ac:chgData name="Guangpu Li" userId="a9ffafd1-861d-4b38-b633-c19304a1f8fb" providerId="ADAL" clId="{4C830F57-30B3-481E-98AD-39489010C9B5}" dt="2019-10-26T01:12:53.305" v="62528" actId="1076"/>
          <ac:grpSpMkLst>
            <pc:docMk/>
            <pc:sldMk cId="2087004986" sldId="393"/>
            <ac:grpSpMk id="26" creationId="{50B4F40F-CC8A-410B-9EDF-AB8B1F4EE5A0}"/>
          </ac:grpSpMkLst>
        </pc:grpChg>
      </pc:sldChg>
      <pc:sldChg chg="addSp delSp modSp add del modAnim modNotesTx">
        <pc:chgData name="Guangpu Li" userId="a9ffafd1-861d-4b38-b633-c19304a1f8fb" providerId="ADAL" clId="{4C830F57-30B3-481E-98AD-39489010C9B5}" dt="2019-10-27T23:40:17.434" v="65962"/>
        <pc:sldMkLst>
          <pc:docMk/>
          <pc:sldMk cId="1467677941" sldId="394"/>
        </pc:sldMkLst>
        <pc:spChg chg="mod">
          <ac:chgData name="Guangpu Li" userId="a9ffafd1-861d-4b38-b633-c19304a1f8fb" providerId="ADAL" clId="{4C830F57-30B3-481E-98AD-39489010C9B5}" dt="2019-10-25T01:11:12.869" v="56857" actId="113"/>
          <ac:spMkLst>
            <pc:docMk/>
            <pc:sldMk cId="1467677941" sldId="394"/>
            <ac:spMk id="21" creationId="{148F763D-B3BC-457B-B050-81C212B36A18}"/>
          </ac:spMkLst>
        </pc:spChg>
        <pc:spChg chg="mod">
          <ac:chgData name="Guangpu Li" userId="a9ffafd1-861d-4b38-b633-c19304a1f8fb" providerId="ADAL" clId="{4C830F57-30B3-481E-98AD-39489010C9B5}" dt="2019-10-25T01:11:09.852" v="56856" actId="113"/>
          <ac:spMkLst>
            <pc:docMk/>
            <pc:sldMk cId="1467677941" sldId="394"/>
            <ac:spMk id="35" creationId="{9779A6E4-405F-412A-BFC1-9C1FDA4821B1}"/>
          </ac:spMkLst>
        </pc:spChg>
        <pc:grpChg chg="add mod">
          <ac:chgData name="Guangpu Li" userId="a9ffafd1-861d-4b38-b633-c19304a1f8fb" providerId="ADAL" clId="{4C830F57-30B3-481E-98AD-39489010C9B5}" dt="2019-10-24T16:59:56.479" v="56409" actId="164"/>
          <ac:grpSpMkLst>
            <pc:docMk/>
            <pc:sldMk cId="1467677941" sldId="394"/>
            <ac:grpSpMk id="3" creationId="{98DD40B8-8D80-44FB-B55F-45EEE57BB999}"/>
          </ac:grpSpMkLst>
        </pc:grpChg>
        <pc:grpChg chg="mod">
          <ac:chgData name="Guangpu Li" userId="a9ffafd1-861d-4b38-b633-c19304a1f8fb" providerId="ADAL" clId="{4C830F57-30B3-481E-98AD-39489010C9B5}" dt="2019-10-24T16:59:56.479" v="56409" actId="164"/>
          <ac:grpSpMkLst>
            <pc:docMk/>
            <pc:sldMk cId="1467677941" sldId="394"/>
            <ac:grpSpMk id="45" creationId="{21306444-5621-4DF9-A134-3D71F9696D79}"/>
          </ac:grpSpMkLst>
        </pc:grpChg>
        <pc:grpChg chg="add del">
          <ac:chgData name="Guangpu Li" userId="a9ffafd1-861d-4b38-b633-c19304a1f8fb" providerId="ADAL" clId="{4C830F57-30B3-481E-98AD-39489010C9B5}" dt="2019-10-26T01:09:50.922" v="62472" actId="478"/>
          <ac:grpSpMkLst>
            <pc:docMk/>
            <pc:sldMk cId="1467677941" sldId="394"/>
            <ac:grpSpMk id="47" creationId="{488A4ABC-688A-4C1F-BABC-DBE302CE40D3}"/>
          </ac:grpSpMkLst>
        </pc:grpChg>
        <pc:grpChg chg="add">
          <ac:chgData name="Guangpu Li" userId="a9ffafd1-861d-4b38-b633-c19304a1f8fb" providerId="ADAL" clId="{4C830F57-30B3-481E-98AD-39489010C9B5}" dt="2019-10-26T01:10:59.389" v="62502"/>
          <ac:grpSpMkLst>
            <pc:docMk/>
            <pc:sldMk cId="1467677941" sldId="394"/>
            <ac:grpSpMk id="53" creationId="{2E59AAE5-02D4-48FD-BCB8-7317DD6D6A29}"/>
          </ac:grpSpMkLst>
        </pc:grpChg>
        <pc:picChg chg="mod">
          <ac:chgData name="Guangpu Li" userId="a9ffafd1-861d-4b38-b633-c19304a1f8fb" providerId="ADAL" clId="{4C830F57-30B3-481E-98AD-39489010C9B5}" dt="2019-10-24T16:59:56.479" v="56409" actId="164"/>
          <ac:picMkLst>
            <pc:docMk/>
            <pc:sldMk cId="1467677941" sldId="394"/>
            <ac:picMk id="50" creationId="{5DDBA43B-F462-40DF-84BD-A224EF505005}"/>
          </ac:picMkLst>
        </pc:picChg>
      </pc:sldChg>
      <pc:sldChg chg="add del">
        <pc:chgData name="Guangpu Li" userId="a9ffafd1-861d-4b38-b633-c19304a1f8fb" providerId="ADAL" clId="{4C830F57-30B3-481E-98AD-39489010C9B5}" dt="2019-10-26T02:32:32.330" v="62727" actId="2696"/>
        <pc:sldMkLst>
          <pc:docMk/>
          <pc:sldMk cId="653796194" sldId="395"/>
        </pc:sldMkLst>
      </pc:sldChg>
      <pc:sldChg chg="add del">
        <pc:chgData name="Guangpu Li" userId="a9ffafd1-861d-4b38-b633-c19304a1f8fb" providerId="ADAL" clId="{4C830F57-30B3-481E-98AD-39489010C9B5}" dt="2019-10-22T01:04:12.382" v="40030" actId="2696"/>
        <pc:sldMkLst>
          <pc:docMk/>
          <pc:sldMk cId="3907137357" sldId="395"/>
        </pc:sldMkLst>
      </pc:sldChg>
      <pc:sldChg chg="add del">
        <pc:chgData name="Guangpu Li" userId="a9ffafd1-861d-4b38-b633-c19304a1f8fb" providerId="ADAL" clId="{4C830F57-30B3-481E-98AD-39489010C9B5}" dt="2019-10-26T02:32:32.335" v="62728" actId="2696"/>
        <pc:sldMkLst>
          <pc:docMk/>
          <pc:sldMk cId="3527776453" sldId="396"/>
        </pc:sldMkLst>
      </pc:sldChg>
      <pc:sldChg chg="add del ord">
        <pc:chgData name="Guangpu Li" userId="a9ffafd1-861d-4b38-b633-c19304a1f8fb" providerId="ADAL" clId="{4C830F57-30B3-481E-98AD-39489010C9B5}" dt="2019-10-22T01:04:12.398" v="40031" actId="2696"/>
        <pc:sldMkLst>
          <pc:docMk/>
          <pc:sldMk cId="3631723829" sldId="396"/>
        </pc:sldMkLst>
      </pc:sldChg>
      <pc:sldChg chg="addSp delSp modSp add del ord">
        <pc:chgData name="Guangpu Li" userId="a9ffafd1-861d-4b38-b633-c19304a1f8fb" providerId="ADAL" clId="{4C830F57-30B3-481E-98AD-39489010C9B5}" dt="2019-10-26T02:32:32.343" v="62730" actId="2696"/>
        <pc:sldMkLst>
          <pc:docMk/>
          <pc:sldMk cId="1037377050" sldId="397"/>
        </pc:sldMkLst>
        <pc:spChg chg="add del">
          <ac:chgData name="Guangpu Li" userId="a9ffafd1-861d-4b38-b633-c19304a1f8fb" providerId="ADAL" clId="{4C830F57-30B3-481E-98AD-39489010C9B5}" dt="2019-10-21T16:54:34.060" v="39032" actId="478"/>
          <ac:spMkLst>
            <pc:docMk/>
            <pc:sldMk cId="1037377050" sldId="397"/>
            <ac:spMk id="3" creationId="{03626ADB-60FF-46C3-B380-ECBB8B69C751}"/>
          </ac:spMkLst>
        </pc:spChg>
        <pc:spChg chg="mod">
          <ac:chgData name="Guangpu Li" userId="a9ffafd1-861d-4b38-b633-c19304a1f8fb" providerId="ADAL" clId="{4C830F57-30B3-481E-98AD-39489010C9B5}" dt="2019-10-21T16:54:33.453" v="39031" actId="1076"/>
          <ac:spMkLst>
            <pc:docMk/>
            <pc:sldMk cId="1037377050" sldId="397"/>
            <ac:spMk id="4" creationId="{109F9223-A436-4573-9FBF-2542DB0808AE}"/>
          </ac:spMkLst>
        </pc:spChg>
        <pc:spChg chg="mod">
          <ac:chgData name="Guangpu Li" userId="a9ffafd1-861d-4b38-b633-c19304a1f8fb" providerId="ADAL" clId="{4C830F57-30B3-481E-98AD-39489010C9B5}" dt="2019-10-21T16:54:33.453" v="39031" actId="1076"/>
          <ac:spMkLst>
            <pc:docMk/>
            <pc:sldMk cId="1037377050" sldId="397"/>
            <ac:spMk id="5" creationId="{2030393B-95CA-4D9D-91E1-464C0528CC7B}"/>
          </ac:spMkLst>
        </pc:spChg>
        <pc:spChg chg="mod">
          <ac:chgData name="Guangpu Li" userId="a9ffafd1-861d-4b38-b633-c19304a1f8fb" providerId="ADAL" clId="{4C830F57-30B3-481E-98AD-39489010C9B5}" dt="2019-10-21T16:54:33.453" v="39031" actId="1076"/>
          <ac:spMkLst>
            <pc:docMk/>
            <pc:sldMk cId="1037377050" sldId="397"/>
            <ac:spMk id="6" creationId="{C8DA60C1-F1DC-4112-AEAE-B1A5FCE76E26}"/>
          </ac:spMkLst>
        </pc:spChg>
        <pc:spChg chg="mod">
          <ac:chgData name="Guangpu Li" userId="a9ffafd1-861d-4b38-b633-c19304a1f8fb" providerId="ADAL" clId="{4C830F57-30B3-481E-98AD-39489010C9B5}" dt="2019-10-21T16:54:33.453" v="39031" actId="1076"/>
          <ac:spMkLst>
            <pc:docMk/>
            <pc:sldMk cId="1037377050" sldId="397"/>
            <ac:spMk id="8" creationId="{8C9D0B85-331B-4D75-BCDE-0A1CBED26F40}"/>
          </ac:spMkLst>
        </pc:spChg>
      </pc:sldChg>
      <pc:sldChg chg="add del ord">
        <pc:chgData name="Guangpu Li" userId="a9ffafd1-861d-4b38-b633-c19304a1f8fb" providerId="ADAL" clId="{4C830F57-30B3-481E-98AD-39489010C9B5}" dt="2019-10-26T02:32:32.347" v="62731" actId="2696"/>
        <pc:sldMkLst>
          <pc:docMk/>
          <pc:sldMk cId="2780975051" sldId="398"/>
        </pc:sldMkLst>
      </pc:sldChg>
      <pc:sldChg chg="addSp delSp modSp add del delAnim modAnim addCm delCm modCm modNotesTx">
        <pc:chgData name="Guangpu Li" userId="a9ffafd1-861d-4b38-b633-c19304a1f8fb" providerId="ADAL" clId="{4C830F57-30B3-481E-98AD-39489010C9B5}" dt="2019-10-28T02:04:33.747" v="66717" actId="20577"/>
        <pc:sldMkLst>
          <pc:docMk/>
          <pc:sldMk cId="1181225772" sldId="399"/>
        </pc:sldMkLst>
        <pc:spChg chg="mod">
          <ac:chgData name="Guangpu Li" userId="a9ffafd1-861d-4b38-b633-c19304a1f8fb" providerId="ADAL" clId="{4C830F57-30B3-481E-98AD-39489010C9B5}" dt="2019-10-26T01:24:35.966" v="62593" actId="208"/>
          <ac:spMkLst>
            <pc:docMk/>
            <pc:sldMk cId="1181225772" sldId="399"/>
            <ac:spMk id="5" creationId="{6D9AACC3-E067-4D6F-9AF1-66188A6FEDB6}"/>
          </ac:spMkLst>
        </pc:spChg>
        <pc:spChg chg="del">
          <ac:chgData name="Guangpu Li" userId="a9ffafd1-861d-4b38-b633-c19304a1f8fb" providerId="ADAL" clId="{4C830F57-30B3-481E-98AD-39489010C9B5}" dt="2019-10-21T16:32:09.843" v="38829" actId="478"/>
          <ac:spMkLst>
            <pc:docMk/>
            <pc:sldMk cId="1181225772" sldId="399"/>
            <ac:spMk id="6" creationId="{9C39FC0F-8E9D-4096-A50C-EB8BB88B24BD}"/>
          </ac:spMkLst>
        </pc:spChg>
        <pc:spChg chg="mod">
          <ac:chgData name="Guangpu Li" userId="a9ffafd1-861d-4b38-b633-c19304a1f8fb" providerId="ADAL" clId="{4C830F57-30B3-481E-98AD-39489010C9B5}" dt="2019-10-26T01:24:44.890" v="62595" actId="1076"/>
          <ac:spMkLst>
            <pc:docMk/>
            <pc:sldMk cId="1181225772" sldId="399"/>
            <ac:spMk id="10" creationId="{6CA0045C-F7E8-4260-9463-78B8298A79C0}"/>
          </ac:spMkLst>
        </pc:spChg>
        <pc:spChg chg="del mod">
          <ac:chgData name="Guangpu Li" userId="a9ffafd1-861d-4b38-b633-c19304a1f8fb" providerId="ADAL" clId="{4C830F57-30B3-481E-98AD-39489010C9B5}" dt="2019-10-22T02:30:54.835" v="40826" actId="478"/>
          <ac:spMkLst>
            <pc:docMk/>
            <pc:sldMk cId="1181225772" sldId="399"/>
            <ac:spMk id="28" creationId="{3E58EF8C-B000-4798-8930-4767227732B1}"/>
          </ac:spMkLst>
        </pc:spChg>
        <pc:spChg chg="del mod">
          <ac:chgData name="Guangpu Li" userId="a9ffafd1-861d-4b38-b633-c19304a1f8fb" providerId="ADAL" clId="{4C830F57-30B3-481E-98AD-39489010C9B5}" dt="2019-10-22T02:31:28.641" v="40839" actId="478"/>
          <ac:spMkLst>
            <pc:docMk/>
            <pc:sldMk cId="1181225772" sldId="399"/>
            <ac:spMk id="31" creationId="{5CF42C40-57CC-4133-83B7-F9F5C20CC135}"/>
          </ac:spMkLst>
        </pc:spChg>
        <pc:spChg chg="mod">
          <ac:chgData name="Guangpu Li" userId="a9ffafd1-861d-4b38-b633-c19304a1f8fb" providerId="ADAL" clId="{4C830F57-30B3-481E-98AD-39489010C9B5}" dt="2019-10-25T01:21:54.280" v="56905" actId="20577"/>
          <ac:spMkLst>
            <pc:docMk/>
            <pc:sldMk cId="1181225772" sldId="399"/>
            <ac:spMk id="40" creationId="{B05910BF-8A65-4FF1-867C-1CD1092EF845}"/>
          </ac:spMkLst>
        </pc:spChg>
        <pc:spChg chg="add del mod">
          <ac:chgData name="Guangpu Li" userId="a9ffafd1-861d-4b38-b633-c19304a1f8fb" providerId="ADAL" clId="{4C830F57-30B3-481E-98AD-39489010C9B5}" dt="2019-10-24T20:21:49.696" v="56835"/>
          <ac:spMkLst>
            <pc:docMk/>
            <pc:sldMk cId="1181225772" sldId="399"/>
            <ac:spMk id="41" creationId="{5C5A0591-5DBF-4092-996F-31E855EF050D}"/>
          </ac:spMkLst>
        </pc:spChg>
        <pc:spChg chg="del mod">
          <ac:chgData name="Guangpu Li" userId="a9ffafd1-861d-4b38-b633-c19304a1f8fb" providerId="ADAL" clId="{4C830F57-30B3-481E-98AD-39489010C9B5}" dt="2019-10-21T16:36:00.833" v="38857" actId="478"/>
          <ac:spMkLst>
            <pc:docMk/>
            <pc:sldMk cId="1181225772" sldId="399"/>
            <ac:spMk id="41" creationId="{A7F6E346-CD1C-4728-90B9-57F1116889F7}"/>
          </ac:spMkLst>
        </pc:spChg>
        <pc:spChg chg="add mod">
          <ac:chgData name="Guangpu Li" userId="a9ffafd1-861d-4b38-b633-c19304a1f8fb" providerId="ADAL" clId="{4C830F57-30B3-481E-98AD-39489010C9B5}" dt="2019-10-28T02:04:33.747" v="66717" actId="20577"/>
          <ac:spMkLst>
            <pc:docMk/>
            <pc:sldMk cId="1181225772" sldId="399"/>
            <ac:spMk id="45" creationId="{E5677501-DC4C-4CBB-8F2A-0D701676B39D}"/>
          </ac:spMkLst>
        </pc:spChg>
        <pc:spChg chg="add mod">
          <ac:chgData name="Guangpu Li" userId="a9ffafd1-861d-4b38-b633-c19304a1f8fb" providerId="ADAL" clId="{4C830F57-30B3-481E-98AD-39489010C9B5}" dt="2019-10-24T03:53:48.976" v="56209" actId="20577"/>
          <ac:spMkLst>
            <pc:docMk/>
            <pc:sldMk cId="1181225772" sldId="399"/>
            <ac:spMk id="46" creationId="{AD19969E-FE41-403E-9BA1-2338C1D314FE}"/>
          </ac:spMkLst>
        </pc:spChg>
        <pc:spChg chg="add del mod">
          <ac:chgData name="Guangpu Li" userId="a9ffafd1-861d-4b38-b633-c19304a1f8fb" providerId="ADAL" clId="{4C830F57-30B3-481E-98AD-39489010C9B5}" dt="2019-10-22T02:30:33.568" v="40822" actId="478"/>
          <ac:spMkLst>
            <pc:docMk/>
            <pc:sldMk cId="1181225772" sldId="399"/>
            <ac:spMk id="48" creationId="{542EEF64-4DD3-48FE-99EF-F4497CDB7751}"/>
          </ac:spMkLst>
        </pc:spChg>
        <pc:spChg chg="add del mod">
          <ac:chgData name="Guangpu Li" userId="a9ffafd1-861d-4b38-b633-c19304a1f8fb" providerId="ADAL" clId="{4C830F57-30B3-481E-98AD-39489010C9B5}" dt="2019-10-22T02:31:11.305" v="40827" actId="478"/>
          <ac:spMkLst>
            <pc:docMk/>
            <pc:sldMk cId="1181225772" sldId="399"/>
            <ac:spMk id="49" creationId="{29B79466-F474-4925-A6F8-D85432948E59}"/>
          </ac:spMkLst>
        </pc:spChg>
        <pc:spChg chg="add mod">
          <ac:chgData name="Guangpu Li" userId="a9ffafd1-861d-4b38-b633-c19304a1f8fb" providerId="ADAL" clId="{4C830F57-30B3-481E-98AD-39489010C9B5}" dt="2019-10-24T15:48:01.270" v="56320" actId="14100"/>
          <ac:spMkLst>
            <pc:docMk/>
            <pc:sldMk cId="1181225772" sldId="399"/>
            <ac:spMk id="53" creationId="{7FF9E994-3006-4D9E-BC75-0FDE2BF67A8D}"/>
          </ac:spMkLst>
        </pc:spChg>
        <pc:spChg chg="add mod">
          <ac:chgData name="Guangpu Li" userId="a9ffafd1-861d-4b38-b633-c19304a1f8fb" providerId="ADAL" clId="{4C830F57-30B3-481E-98AD-39489010C9B5}" dt="2019-10-22T02:35:05.542" v="40890" actId="1076"/>
          <ac:spMkLst>
            <pc:docMk/>
            <pc:sldMk cId="1181225772" sldId="399"/>
            <ac:spMk id="58" creationId="{ADF533B7-0D8C-4FC9-AAF2-26F0C7CA1F13}"/>
          </ac:spMkLst>
        </pc:spChg>
        <pc:grpChg chg="mod">
          <ac:chgData name="Guangpu Li" userId="a9ffafd1-861d-4b38-b633-c19304a1f8fb" providerId="ADAL" clId="{4C830F57-30B3-481E-98AD-39489010C9B5}" dt="2019-10-22T02:32:09.712" v="40845" actId="1076"/>
          <ac:grpSpMkLst>
            <pc:docMk/>
            <pc:sldMk cId="1181225772" sldId="399"/>
            <ac:grpSpMk id="4" creationId="{147597C6-5996-4EE8-87DB-57FCD36DA63E}"/>
          </ac:grpSpMkLst>
        </pc:grpChg>
        <pc:grpChg chg="mod">
          <ac:chgData name="Guangpu Li" userId="a9ffafd1-861d-4b38-b633-c19304a1f8fb" providerId="ADAL" clId="{4C830F57-30B3-481E-98AD-39489010C9B5}" dt="2019-10-22T02:30:51.885" v="40825" actId="1076"/>
          <ac:grpSpMkLst>
            <pc:docMk/>
            <pc:sldMk cId="1181225772" sldId="399"/>
            <ac:grpSpMk id="11" creationId="{30EF40DC-F89D-4974-AF36-D6504949B565}"/>
          </ac:grpSpMkLst>
        </pc:grpChg>
        <pc:grpChg chg="mod">
          <ac:chgData name="Guangpu Li" userId="a9ffafd1-861d-4b38-b633-c19304a1f8fb" providerId="ADAL" clId="{4C830F57-30B3-481E-98AD-39489010C9B5}" dt="2019-10-25T01:22:00.566" v="56906" actId="1076"/>
          <ac:grpSpMkLst>
            <pc:docMk/>
            <pc:sldMk cId="1181225772" sldId="399"/>
            <ac:grpSpMk id="18" creationId="{34819728-121A-4F53-A7B8-04E4FA2FEF7F}"/>
          </ac:grpSpMkLst>
        </pc:grpChg>
        <pc:grpChg chg="mod">
          <ac:chgData name="Guangpu Li" userId="a9ffafd1-861d-4b38-b633-c19304a1f8fb" providerId="ADAL" clId="{4C830F57-30B3-481E-98AD-39489010C9B5}" dt="2019-10-22T02:32:52.365" v="40867" actId="1076"/>
          <ac:grpSpMkLst>
            <pc:docMk/>
            <pc:sldMk cId="1181225772" sldId="399"/>
            <ac:grpSpMk id="19" creationId="{AFC0C2CA-18A0-4425-9F2F-ECE0B615010F}"/>
          </ac:grpSpMkLst>
        </pc:grpChg>
        <pc:grpChg chg="add del">
          <ac:chgData name="Guangpu Li" userId="a9ffafd1-861d-4b38-b633-c19304a1f8fb" providerId="ADAL" clId="{4C830F57-30B3-481E-98AD-39489010C9B5}" dt="2019-10-26T01:09:59.496" v="62478" actId="478"/>
          <ac:grpSpMkLst>
            <pc:docMk/>
            <pc:sldMk cId="1181225772" sldId="399"/>
            <ac:grpSpMk id="41" creationId="{3B6C0C84-BE1D-4DF7-BA9E-15F37655CE7B}"/>
          </ac:grpSpMkLst>
        </pc:grpChg>
        <pc:grpChg chg="add">
          <ac:chgData name="Guangpu Li" userId="a9ffafd1-861d-4b38-b633-c19304a1f8fb" providerId="ADAL" clId="{4C830F57-30B3-481E-98AD-39489010C9B5}" dt="2019-10-26T01:11:05.587" v="62508"/>
          <ac:grpSpMkLst>
            <pc:docMk/>
            <pc:sldMk cId="1181225772" sldId="399"/>
            <ac:grpSpMk id="44" creationId="{2F7B11F4-9BD4-4884-BF0C-C8751BAA6CD4}"/>
          </ac:grpSpMkLst>
        </pc:grpChg>
        <pc:grpChg chg="add mod">
          <ac:chgData name="Guangpu Li" userId="a9ffafd1-861d-4b38-b633-c19304a1f8fb" providerId="ADAL" clId="{4C830F57-30B3-481E-98AD-39489010C9B5}" dt="2019-10-22T02:30:51.885" v="40825" actId="1076"/>
          <ac:grpSpMkLst>
            <pc:docMk/>
            <pc:sldMk cId="1181225772" sldId="399"/>
            <ac:grpSpMk id="51" creationId="{DB9E92C2-31C3-496D-BF52-D58E3B344389}"/>
          </ac:grpSpMkLst>
        </pc:grpChg>
        <pc:grpChg chg="add del mod">
          <ac:chgData name="Guangpu Li" userId="a9ffafd1-861d-4b38-b633-c19304a1f8fb" providerId="ADAL" clId="{4C830F57-30B3-481E-98AD-39489010C9B5}" dt="2019-10-22T02:31:31.412" v="40840" actId="478"/>
          <ac:grpSpMkLst>
            <pc:docMk/>
            <pc:sldMk cId="1181225772" sldId="399"/>
            <ac:grpSpMk id="52" creationId="{6CB67243-4094-4D90-98D0-2FC5A45C4F25}"/>
          </ac:grpSpMkLst>
        </pc:grpChg>
        <pc:picChg chg="mod">
          <ac:chgData name="Guangpu Li" userId="a9ffafd1-861d-4b38-b633-c19304a1f8fb" providerId="ADAL" clId="{4C830F57-30B3-481E-98AD-39489010C9B5}" dt="2019-10-21T16:32:25.712" v="38834" actId="14100"/>
          <ac:picMkLst>
            <pc:docMk/>
            <pc:sldMk cId="1181225772" sldId="399"/>
            <ac:picMk id="29" creationId="{58896A78-9242-4727-95E3-CB70B98E9F3F}"/>
          </ac:picMkLst>
        </pc:picChg>
        <pc:picChg chg="mod">
          <ac:chgData name="Guangpu Li" userId="a9ffafd1-861d-4b38-b633-c19304a1f8fb" providerId="ADAL" clId="{4C830F57-30B3-481E-98AD-39489010C9B5}" dt="2019-10-21T16:32:23.695" v="38833" actId="1076"/>
          <ac:picMkLst>
            <pc:docMk/>
            <pc:sldMk cId="1181225772" sldId="399"/>
            <ac:picMk id="30" creationId="{962727F6-A153-46AA-969D-58051043E7AF}"/>
          </ac:picMkLst>
        </pc:picChg>
        <pc:picChg chg="mod">
          <ac:chgData name="Guangpu Li" userId="a9ffafd1-861d-4b38-b633-c19304a1f8fb" providerId="ADAL" clId="{4C830F57-30B3-481E-98AD-39489010C9B5}" dt="2019-10-26T01:07:12.995" v="62434" actId="1076"/>
          <ac:picMkLst>
            <pc:docMk/>
            <pc:sldMk cId="1181225772" sldId="399"/>
            <ac:picMk id="33" creationId="{29B864D6-28CD-4B1E-9019-16CCFF3C6686}"/>
          </ac:picMkLst>
        </pc:picChg>
        <pc:picChg chg="add mod">
          <ac:chgData name="Guangpu Li" userId="a9ffafd1-861d-4b38-b633-c19304a1f8fb" providerId="ADAL" clId="{4C830F57-30B3-481E-98AD-39489010C9B5}" dt="2019-10-21T16:51:22.754" v="39003" actId="164"/>
          <ac:picMkLst>
            <pc:docMk/>
            <pc:sldMk cId="1181225772" sldId="399"/>
            <ac:picMk id="42" creationId="{5F56DA8A-07D7-447F-970C-58A0FBF472DB}"/>
          </ac:picMkLst>
        </pc:picChg>
        <pc:picChg chg="add mod">
          <ac:chgData name="Guangpu Li" userId="a9ffafd1-861d-4b38-b633-c19304a1f8fb" providerId="ADAL" clId="{4C830F57-30B3-481E-98AD-39489010C9B5}" dt="2019-10-21T16:51:22.754" v="39003" actId="164"/>
          <ac:picMkLst>
            <pc:docMk/>
            <pc:sldMk cId="1181225772" sldId="399"/>
            <ac:picMk id="43" creationId="{62621FF6-596B-44CB-BF56-1474BFC59500}"/>
          </ac:picMkLst>
        </pc:picChg>
        <pc:picChg chg="add mod">
          <ac:chgData name="Guangpu Li" userId="a9ffafd1-861d-4b38-b633-c19304a1f8fb" providerId="ADAL" clId="{4C830F57-30B3-481E-98AD-39489010C9B5}" dt="2019-10-21T16:51:22.754" v="39003" actId="164"/>
          <ac:picMkLst>
            <pc:docMk/>
            <pc:sldMk cId="1181225772" sldId="399"/>
            <ac:picMk id="44" creationId="{A09AA90B-7078-44D4-B80D-5822C29F23C8}"/>
          </ac:picMkLst>
        </pc:picChg>
        <pc:picChg chg="add del mod">
          <ac:chgData name="Guangpu Li" userId="a9ffafd1-861d-4b38-b633-c19304a1f8fb" providerId="ADAL" clId="{4C830F57-30B3-481E-98AD-39489010C9B5}" dt="2019-10-21T16:39:15.807" v="38881" actId="478"/>
          <ac:picMkLst>
            <pc:docMk/>
            <pc:sldMk cId="1181225772" sldId="399"/>
            <ac:picMk id="45" creationId="{B0D1ABD6-BCD2-44C7-9684-F34A7E400AD6}"/>
          </ac:picMkLst>
        </pc:picChg>
        <pc:picChg chg="add mod">
          <ac:chgData name="Guangpu Li" userId="a9ffafd1-861d-4b38-b633-c19304a1f8fb" providerId="ADAL" clId="{4C830F57-30B3-481E-98AD-39489010C9B5}" dt="2019-10-22T02:31:40.980" v="40841" actId="1076"/>
          <ac:picMkLst>
            <pc:docMk/>
            <pc:sldMk cId="1181225772" sldId="399"/>
            <ac:picMk id="50" creationId="{9200E11C-B38F-4493-8F39-9F0A9DF32274}"/>
          </ac:picMkLst>
        </pc:picChg>
        <pc:picChg chg="add mod">
          <ac:chgData name="Guangpu Li" userId="a9ffafd1-861d-4b38-b633-c19304a1f8fb" providerId="ADAL" clId="{4C830F57-30B3-481E-98AD-39489010C9B5}" dt="2019-10-22T02:34:24.183" v="40879" actId="1076"/>
          <ac:picMkLst>
            <pc:docMk/>
            <pc:sldMk cId="1181225772" sldId="399"/>
            <ac:picMk id="55" creationId="{16372E1B-E157-4443-A56F-458AD551B429}"/>
          </ac:picMkLst>
        </pc:picChg>
        <pc:picChg chg="add mod">
          <ac:chgData name="Guangpu Li" userId="a9ffafd1-861d-4b38-b633-c19304a1f8fb" providerId="ADAL" clId="{4C830F57-30B3-481E-98AD-39489010C9B5}" dt="2019-10-22T02:34:35.109" v="40883" actId="1076"/>
          <ac:picMkLst>
            <pc:docMk/>
            <pc:sldMk cId="1181225772" sldId="399"/>
            <ac:picMk id="56" creationId="{A05B550E-5AB6-485E-B800-53A04AA5D3A5}"/>
          </ac:picMkLst>
        </pc:picChg>
        <pc:cxnChg chg="add mod">
          <ac:chgData name="Guangpu Li" userId="a9ffafd1-861d-4b38-b633-c19304a1f8fb" providerId="ADAL" clId="{4C830F57-30B3-481E-98AD-39489010C9B5}" dt="2019-10-26T01:24:35.966" v="62593" actId="208"/>
          <ac:cxnSpMkLst>
            <pc:docMk/>
            <pc:sldMk cId="1181225772" sldId="399"/>
            <ac:cxnSpMk id="6" creationId="{075A4C7C-DB4E-49DF-B1C8-A34B0C3A64CF}"/>
          </ac:cxnSpMkLst>
        </pc:cxnChg>
        <pc:cxnChg chg="mod">
          <ac:chgData name="Guangpu Li" userId="a9ffafd1-861d-4b38-b633-c19304a1f8fb" providerId="ADAL" clId="{4C830F57-30B3-481E-98AD-39489010C9B5}" dt="2019-10-26T01:24:48.958" v="62596" actId="208"/>
          <ac:cxnSpMkLst>
            <pc:docMk/>
            <pc:sldMk cId="1181225772" sldId="399"/>
            <ac:cxnSpMk id="7" creationId="{034C38F0-0DAE-4987-94E6-16C401CB936F}"/>
          </ac:cxnSpMkLst>
        </pc:cxnChg>
        <pc:cxnChg chg="mod">
          <ac:chgData name="Guangpu Li" userId="a9ffafd1-861d-4b38-b633-c19304a1f8fb" providerId="ADAL" clId="{4C830F57-30B3-481E-98AD-39489010C9B5}" dt="2019-10-26T01:24:44.890" v="62595" actId="1076"/>
          <ac:cxnSpMkLst>
            <pc:docMk/>
            <pc:sldMk cId="1181225772" sldId="399"/>
            <ac:cxnSpMk id="8" creationId="{3EA2A393-1E8F-42C3-8391-3DE9A86544B9}"/>
          </ac:cxnSpMkLst>
        </pc:cxnChg>
        <pc:cxnChg chg="add del mod">
          <ac:chgData name="Guangpu Li" userId="a9ffafd1-861d-4b38-b633-c19304a1f8fb" providerId="ADAL" clId="{4C830F57-30B3-481E-98AD-39489010C9B5}" dt="2019-10-24T20:21:49.696" v="56835"/>
          <ac:cxnSpMkLst>
            <pc:docMk/>
            <pc:sldMk cId="1181225772" sldId="399"/>
            <ac:cxnSpMk id="42" creationId="{5566FAA1-388F-4F1C-BE02-13175C866DF3}"/>
          </ac:cxnSpMkLst>
        </pc:cxnChg>
        <pc:cxnChg chg="add mod ord">
          <ac:chgData name="Guangpu Li" userId="a9ffafd1-861d-4b38-b633-c19304a1f8fb" providerId="ADAL" clId="{4C830F57-30B3-481E-98AD-39489010C9B5}" dt="2019-10-26T01:24:35.966" v="62593" actId="208"/>
          <ac:cxnSpMkLst>
            <pc:docMk/>
            <pc:sldMk cId="1181225772" sldId="399"/>
            <ac:cxnSpMk id="47" creationId="{28DE13F9-B067-4058-BC30-E857C816EAA1}"/>
          </ac:cxnSpMkLst>
        </pc:cxnChg>
        <pc:cxnChg chg="add mod">
          <ac:chgData name="Guangpu Li" userId="a9ffafd1-861d-4b38-b633-c19304a1f8fb" providerId="ADAL" clId="{4C830F57-30B3-481E-98AD-39489010C9B5}" dt="2019-10-26T01:24:35.966" v="62593" actId="208"/>
          <ac:cxnSpMkLst>
            <pc:docMk/>
            <pc:sldMk cId="1181225772" sldId="399"/>
            <ac:cxnSpMk id="54" creationId="{B2AB868B-A9CA-46EC-A3B5-0E67C1049376}"/>
          </ac:cxnSpMkLst>
        </pc:cxnChg>
        <pc:cxnChg chg="add mod">
          <ac:chgData name="Guangpu Li" userId="a9ffafd1-861d-4b38-b633-c19304a1f8fb" providerId="ADAL" clId="{4C830F57-30B3-481E-98AD-39489010C9B5}" dt="2019-10-26T01:24:35.966" v="62593" actId="208"/>
          <ac:cxnSpMkLst>
            <pc:docMk/>
            <pc:sldMk cId="1181225772" sldId="399"/>
            <ac:cxnSpMk id="57" creationId="{264E9D57-4B6A-4FD5-A899-0078C19C9929}"/>
          </ac:cxnSpMkLst>
        </pc:cxnChg>
      </pc:sldChg>
      <pc:sldChg chg="addSp delSp modSp add del addCm delCm modNotesTx">
        <pc:chgData name="Guangpu Li" userId="a9ffafd1-861d-4b38-b633-c19304a1f8fb" providerId="ADAL" clId="{4C830F57-30B3-481E-98AD-39489010C9B5}" dt="2019-10-27T23:40:17.434" v="65962"/>
        <pc:sldMkLst>
          <pc:docMk/>
          <pc:sldMk cId="2529881971" sldId="400"/>
        </pc:sldMkLst>
        <pc:spChg chg="mod">
          <ac:chgData name="Guangpu Li" userId="a9ffafd1-861d-4b38-b633-c19304a1f8fb" providerId="ADAL" clId="{4C830F57-30B3-481E-98AD-39489010C9B5}" dt="2019-10-24T01:44:55.768" v="55988" actId="1076"/>
          <ac:spMkLst>
            <pc:docMk/>
            <pc:sldMk cId="2529881971" sldId="400"/>
            <ac:spMk id="4" creationId="{C96B6C65-4D2F-4B4E-B813-ADCB5774CBEB}"/>
          </ac:spMkLst>
        </pc:spChg>
        <pc:spChg chg="mod">
          <ac:chgData name="Guangpu Li" userId="a9ffafd1-861d-4b38-b633-c19304a1f8fb" providerId="ADAL" clId="{4C830F57-30B3-481E-98AD-39489010C9B5}" dt="2019-10-24T01:44:58.333" v="55989" actId="1076"/>
          <ac:spMkLst>
            <pc:docMk/>
            <pc:sldMk cId="2529881971" sldId="400"/>
            <ac:spMk id="6" creationId="{2FC4B095-3015-472E-BAA9-F21619BC0FBF}"/>
          </ac:spMkLst>
        </pc:spChg>
        <pc:grpChg chg="add del">
          <ac:chgData name="Guangpu Li" userId="a9ffafd1-861d-4b38-b633-c19304a1f8fb" providerId="ADAL" clId="{4C830F57-30B3-481E-98AD-39489010C9B5}" dt="2019-10-26T01:10:01.050" v="62479" actId="478"/>
          <ac:grpSpMkLst>
            <pc:docMk/>
            <pc:sldMk cId="2529881971" sldId="400"/>
            <ac:grpSpMk id="10" creationId="{C628C91C-9642-4826-96C9-EF7878BFB07B}"/>
          </ac:grpSpMkLst>
        </pc:grpChg>
        <pc:grpChg chg="add">
          <ac:chgData name="Guangpu Li" userId="a9ffafd1-861d-4b38-b633-c19304a1f8fb" providerId="ADAL" clId="{4C830F57-30B3-481E-98AD-39489010C9B5}" dt="2019-10-26T01:11:06.854" v="62509"/>
          <ac:grpSpMkLst>
            <pc:docMk/>
            <pc:sldMk cId="2529881971" sldId="400"/>
            <ac:grpSpMk id="13" creationId="{68B4796F-6FEB-45AA-A344-8AEAD22F6B2E}"/>
          </ac:grpSpMkLst>
        </pc:grpChg>
        <pc:picChg chg="add mod">
          <ac:chgData name="Guangpu Li" userId="a9ffafd1-861d-4b38-b633-c19304a1f8fb" providerId="ADAL" clId="{4C830F57-30B3-481E-98AD-39489010C9B5}" dt="2019-10-22T02:38:01.357" v="40898" actId="1076"/>
          <ac:picMkLst>
            <pc:docMk/>
            <pc:sldMk cId="2529881971" sldId="400"/>
            <ac:picMk id="9" creationId="{839FF054-B966-49EF-8325-345485479BFF}"/>
          </ac:picMkLst>
        </pc:picChg>
        <pc:picChg chg="del">
          <ac:chgData name="Guangpu Li" userId="a9ffafd1-861d-4b38-b633-c19304a1f8fb" providerId="ADAL" clId="{4C830F57-30B3-481E-98AD-39489010C9B5}" dt="2019-10-22T02:36:46.265" v="40892" actId="478"/>
          <ac:picMkLst>
            <pc:docMk/>
            <pc:sldMk cId="2529881971" sldId="400"/>
            <ac:picMk id="16" creationId="{2C7D48A4-F41F-418A-9B52-E85D3ABE412D}"/>
          </ac:picMkLst>
        </pc:picChg>
      </pc:sldChg>
      <pc:sldChg chg="addSp delSp modSp add del delAnim modAnim addCm delCm modCm modNotesTx">
        <pc:chgData name="Guangpu Li" userId="a9ffafd1-861d-4b38-b633-c19304a1f8fb" providerId="ADAL" clId="{4C830F57-30B3-481E-98AD-39489010C9B5}" dt="2019-10-28T13:45:23.312" v="68354" actId="20577"/>
        <pc:sldMkLst>
          <pc:docMk/>
          <pc:sldMk cId="1405765180" sldId="401"/>
        </pc:sldMkLst>
        <pc:spChg chg="mod">
          <ac:chgData name="Guangpu Li" userId="a9ffafd1-861d-4b38-b633-c19304a1f8fb" providerId="ADAL" clId="{4C830F57-30B3-481E-98AD-39489010C9B5}" dt="2019-10-24T20:03:47.244" v="56700" actId="1076"/>
          <ac:spMkLst>
            <pc:docMk/>
            <pc:sldMk cId="1405765180" sldId="401"/>
            <ac:spMk id="3" creationId="{6235E104-CE93-4028-83FC-0EDE454CAAD5}"/>
          </ac:spMkLst>
        </pc:spChg>
        <pc:spChg chg="del">
          <ac:chgData name="Guangpu Li" userId="a9ffafd1-861d-4b38-b633-c19304a1f8fb" providerId="ADAL" clId="{4C830F57-30B3-481E-98AD-39489010C9B5}" dt="2019-10-22T02:36:10.959" v="40891" actId="478"/>
          <ac:spMkLst>
            <pc:docMk/>
            <pc:sldMk cId="1405765180" sldId="401"/>
            <ac:spMk id="4" creationId="{F74FA2D8-1923-4C02-818A-536072E241AF}"/>
          </ac:spMkLst>
        </pc:spChg>
        <pc:spChg chg="mod">
          <ac:chgData name="Guangpu Li" userId="a9ffafd1-861d-4b38-b633-c19304a1f8fb" providerId="ADAL" clId="{4C830F57-30B3-481E-98AD-39489010C9B5}" dt="2019-10-25T01:24:53.256" v="56925" actId="1076"/>
          <ac:spMkLst>
            <pc:docMk/>
            <pc:sldMk cId="1405765180" sldId="401"/>
            <ac:spMk id="5" creationId="{D3A8C086-5A43-4505-B93D-CEEA01CC6B0B}"/>
          </ac:spMkLst>
        </pc:spChg>
        <pc:spChg chg="del mod">
          <ac:chgData name="Guangpu Li" userId="a9ffafd1-861d-4b38-b633-c19304a1f8fb" providerId="ADAL" clId="{4C830F57-30B3-481E-98AD-39489010C9B5}" dt="2019-10-22T02:41:11.672" v="40927" actId="478"/>
          <ac:spMkLst>
            <pc:docMk/>
            <pc:sldMk cId="1405765180" sldId="401"/>
            <ac:spMk id="6" creationId="{570FDFCB-1656-420A-9756-F87F18A16CCF}"/>
          </ac:spMkLst>
        </pc:spChg>
        <pc:spChg chg="mod">
          <ac:chgData name="Guangpu Li" userId="a9ffafd1-861d-4b38-b633-c19304a1f8fb" providerId="ADAL" clId="{4C830F57-30B3-481E-98AD-39489010C9B5}" dt="2019-10-26T01:25:30.501" v="62598" actId="208"/>
          <ac:spMkLst>
            <pc:docMk/>
            <pc:sldMk cId="1405765180" sldId="401"/>
            <ac:spMk id="7" creationId="{20C59611-8876-4603-B2AE-3CC941D2A39D}"/>
          </ac:spMkLst>
        </pc:spChg>
        <pc:spChg chg="del">
          <ac:chgData name="Guangpu Li" userId="a9ffafd1-861d-4b38-b633-c19304a1f8fb" providerId="ADAL" clId="{4C830F57-30B3-481E-98AD-39489010C9B5}" dt="2019-10-21T16:45:11.946" v="38915" actId="478"/>
          <ac:spMkLst>
            <pc:docMk/>
            <pc:sldMk cId="1405765180" sldId="401"/>
            <ac:spMk id="8" creationId="{03B2A11E-D458-4DDB-B85C-744BECB0B004}"/>
          </ac:spMkLst>
        </pc:spChg>
        <pc:spChg chg="mod">
          <ac:chgData name="Guangpu Li" userId="a9ffafd1-861d-4b38-b633-c19304a1f8fb" providerId="ADAL" clId="{4C830F57-30B3-481E-98AD-39489010C9B5}" dt="2019-10-25T01:25:28.451" v="56932" actId="207"/>
          <ac:spMkLst>
            <pc:docMk/>
            <pc:sldMk cId="1405765180" sldId="401"/>
            <ac:spMk id="11" creationId="{6519F681-697F-4DDE-9445-77BB65913444}"/>
          </ac:spMkLst>
        </pc:spChg>
        <pc:spChg chg="add mod">
          <ac:chgData name="Guangpu Li" userId="a9ffafd1-861d-4b38-b633-c19304a1f8fb" providerId="ADAL" clId="{4C830F57-30B3-481E-98AD-39489010C9B5}" dt="2019-10-24T15:48:09.113" v="56323" actId="1076"/>
          <ac:spMkLst>
            <pc:docMk/>
            <pc:sldMk cId="1405765180" sldId="401"/>
            <ac:spMk id="17" creationId="{5ACFB474-20A5-433C-A223-1B3F2168CE45}"/>
          </ac:spMkLst>
        </pc:spChg>
        <pc:spChg chg="add mod">
          <ac:chgData name="Guangpu Li" userId="a9ffafd1-861d-4b38-b633-c19304a1f8fb" providerId="ADAL" clId="{4C830F57-30B3-481E-98AD-39489010C9B5}" dt="2019-10-24T04:05:03.768" v="56288" actId="1076"/>
          <ac:spMkLst>
            <pc:docMk/>
            <pc:sldMk cId="1405765180" sldId="401"/>
            <ac:spMk id="20" creationId="{1076D69D-DAD6-4E29-B9CA-075CAE58C87D}"/>
          </ac:spMkLst>
        </pc:spChg>
        <pc:spChg chg="add del mod">
          <ac:chgData name="Guangpu Li" userId="a9ffafd1-861d-4b38-b633-c19304a1f8fb" providerId="ADAL" clId="{4C830F57-30B3-481E-98AD-39489010C9B5}" dt="2019-10-22T02:40:07.920" v="40910" actId="478"/>
          <ac:spMkLst>
            <pc:docMk/>
            <pc:sldMk cId="1405765180" sldId="401"/>
            <ac:spMk id="23" creationId="{79BF20FB-3CBA-4747-9190-831CE4B93417}"/>
          </ac:spMkLst>
        </pc:spChg>
        <pc:spChg chg="mod">
          <ac:chgData name="Guangpu Li" userId="a9ffafd1-861d-4b38-b633-c19304a1f8fb" providerId="ADAL" clId="{4C830F57-30B3-481E-98AD-39489010C9B5}" dt="2019-10-22T02:41:16.222" v="40928" actId="1076"/>
          <ac:spMkLst>
            <pc:docMk/>
            <pc:sldMk cId="1405765180" sldId="401"/>
            <ac:spMk id="24" creationId="{BF88E958-0485-4F99-B10B-F47D10A1D6EC}"/>
          </ac:spMkLst>
        </pc:spChg>
        <pc:spChg chg="add mod">
          <ac:chgData name="Guangpu Li" userId="a9ffafd1-861d-4b38-b633-c19304a1f8fb" providerId="ADAL" clId="{4C830F57-30B3-481E-98AD-39489010C9B5}" dt="2019-10-26T01:25:30.501" v="62598" actId="208"/>
          <ac:spMkLst>
            <pc:docMk/>
            <pc:sldMk cId="1405765180" sldId="401"/>
            <ac:spMk id="25" creationId="{30A7F4BF-7FBA-48AE-94B6-298CEECE9C83}"/>
          </ac:spMkLst>
        </pc:spChg>
        <pc:spChg chg="del">
          <ac:chgData name="Guangpu Li" userId="a9ffafd1-861d-4b38-b633-c19304a1f8fb" providerId="ADAL" clId="{4C830F57-30B3-481E-98AD-39489010C9B5}" dt="2019-10-21T16:45:13.523" v="38916" actId="478"/>
          <ac:spMkLst>
            <pc:docMk/>
            <pc:sldMk cId="1405765180" sldId="401"/>
            <ac:spMk id="25" creationId="{A513965C-DC45-43AB-B20B-31821F4AFB76}"/>
          </ac:spMkLst>
        </pc:spChg>
        <pc:spChg chg="add mod">
          <ac:chgData name="Guangpu Li" userId="a9ffafd1-861d-4b38-b633-c19304a1f8fb" providerId="ADAL" clId="{4C830F57-30B3-481E-98AD-39489010C9B5}" dt="2019-10-25T01:25:05.440" v="56931" actId="20577"/>
          <ac:spMkLst>
            <pc:docMk/>
            <pc:sldMk cId="1405765180" sldId="401"/>
            <ac:spMk id="28" creationId="{3EC3C6C4-F5F2-4CC4-9E3F-B47B485FA9D6}"/>
          </ac:spMkLst>
        </pc:spChg>
        <pc:spChg chg="add mod">
          <ac:chgData name="Guangpu Li" userId="a9ffafd1-861d-4b38-b633-c19304a1f8fb" providerId="ADAL" clId="{4C830F57-30B3-481E-98AD-39489010C9B5}" dt="2019-10-22T02:43:20.092" v="40969" actId="1076"/>
          <ac:spMkLst>
            <pc:docMk/>
            <pc:sldMk cId="1405765180" sldId="401"/>
            <ac:spMk id="29" creationId="{28C7AB54-8EE6-4F59-8705-5F2D84443089}"/>
          </ac:spMkLst>
        </pc:spChg>
        <pc:spChg chg="add mod">
          <ac:chgData name="Guangpu Li" userId="a9ffafd1-861d-4b38-b633-c19304a1f8fb" providerId="ADAL" clId="{4C830F57-30B3-481E-98AD-39489010C9B5}" dt="2019-10-22T02:42:58.423" v="40961" actId="1076"/>
          <ac:spMkLst>
            <pc:docMk/>
            <pc:sldMk cId="1405765180" sldId="401"/>
            <ac:spMk id="31" creationId="{916AB0F3-005D-4D26-A18E-C16940EDECE6}"/>
          </ac:spMkLst>
        </pc:spChg>
        <pc:spChg chg="add mod">
          <ac:chgData name="Guangpu Li" userId="a9ffafd1-861d-4b38-b633-c19304a1f8fb" providerId="ADAL" clId="{4C830F57-30B3-481E-98AD-39489010C9B5}" dt="2019-10-26T01:25:40.959" v="62599" actId="208"/>
          <ac:spMkLst>
            <pc:docMk/>
            <pc:sldMk cId="1405765180" sldId="401"/>
            <ac:spMk id="32" creationId="{112B701D-8EB0-440B-8A9F-13C262F4ED4F}"/>
          </ac:spMkLst>
        </pc:spChg>
        <pc:spChg chg="add mod">
          <ac:chgData name="Guangpu Li" userId="a9ffafd1-861d-4b38-b633-c19304a1f8fb" providerId="ADAL" clId="{4C830F57-30B3-481E-98AD-39489010C9B5}" dt="2019-10-25T01:23:06.668" v="56909" actId="1076"/>
          <ac:spMkLst>
            <pc:docMk/>
            <pc:sldMk cId="1405765180" sldId="401"/>
            <ac:spMk id="33" creationId="{14DDEC22-433A-4E91-B6C1-7DD11D0467DE}"/>
          </ac:spMkLst>
        </pc:spChg>
        <pc:spChg chg="add del">
          <ac:chgData name="Guangpu Li" userId="a9ffafd1-861d-4b38-b633-c19304a1f8fb" providerId="ADAL" clId="{4C830F57-30B3-481E-98AD-39489010C9B5}" dt="2019-10-24T01:50:59.513" v="55991"/>
          <ac:spMkLst>
            <pc:docMk/>
            <pc:sldMk cId="1405765180" sldId="401"/>
            <ac:spMk id="33" creationId="{562D225D-8F1B-4F19-8EE2-645D0CC3BDC8}"/>
          </ac:spMkLst>
        </pc:spChg>
        <pc:spChg chg="mod">
          <ac:chgData name="Guangpu Li" userId="a9ffafd1-861d-4b38-b633-c19304a1f8fb" providerId="ADAL" clId="{4C830F57-30B3-481E-98AD-39489010C9B5}" dt="2019-10-25T01:24:55.326" v="56926" actId="1076"/>
          <ac:spMkLst>
            <pc:docMk/>
            <pc:sldMk cId="1405765180" sldId="401"/>
            <ac:spMk id="34" creationId="{9B5AD5AA-1A5B-46CC-9A57-5BB05668286C}"/>
          </ac:spMkLst>
        </pc:spChg>
        <pc:spChg chg="add del mod">
          <ac:chgData name="Guangpu Li" userId="a9ffafd1-861d-4b38-b633-c19304a1f8fb" providerId="ADAL" clId="{4C830F57-30B3-481E-98AD-39489010C9B5}" dt="2019-10-22T02:49:08.404" v="41033" actId="478"/>
          <ac:spMkLst>
            <pc:docMk/>
            <pc:sldMk cId="1405765180" sldId="401"/>
            <ac:spMk id="40" creationId="{48325143-385B-4429-8D38-1C1C6FB60E88}"/>
          </ac:spMkLst>
        </pc:spChg>
        <pc:spChg chg="add mod">
          <ac:chgData name="Guangpu Li" userId="a9ffafd1-861d-4b38-b633-c19304a1f8fb" providerId="ADAL" clId="{4C830F57-30B3-481E-98AD-39489010C9B5}" dt="2019-10-25T01:24:58.440" v="56927" actId="1076"/>
          <ac:spMkLst>
            <pc:docMk/>
            <pc:sldMk cId="1405765180" sldId="401"/>
            <ac:spMk id="41" creationId="{18589F3E-601C-4338-84DD-CE3389DA824A}"/>
          </ac:spMkLst>
        </pc:spChg>
        <pc:grpChg chg="del">
          <ac:chgData name="Guangpu Li" userId="a9ffafd1-861d-4b38-b633-c19304a1f8fb" providerId="ADAL" clId="{4C830F57-30B3-481E-98AD-39489010C9B5}" dt="2019-10-21T16:44:41.185" v="38906" actId="478"/>
          <ac:grpSpMkLst>
            <pc:docMk/>
            <pc:sldMk cId="1405765180" sldId="401"/>
            <ac:grpSpMk id="26" creationId="{D78E713B-17BE-49E0-A215-C85DE8DE8426}"/>
          </ac:grpSpMkLst>
        </pc:grpChg>
        <pc:grpChg chg="add del">
          <ac:chgData name="Guangpu Li" userId="a9ffafd1-861d-4b38-b633-c19304a1f8fb" providerId="ADAL" clId="{4C830F57-30B3-481E-98AD-39489010C9B5}" dt="2019-10-26T01:10:02.393" v="62480" actId="478"/>
          <ac:grpSpMkLst>
            <pc:docMk/>
            <pc:sldMk cId="1405765180" sldId="401"/>
            <ac:grpSpMk id="36" creationId="{AA30130B-D6CD-4443-BAF2-07C3E2F10E7E}"/>
          </ac:grpSpMkLst>
        </pc:grpChg>
        <pc:grpChg chg="add">
          <ac:chgData name="Guangpu Li" userId="a9ffafd1-861d-4b38-b633-c19304a1f8fb" providerId="ADAL" clId="{4C830F57-30B3-481E-98AD-39489010C9B5}" dt="2019-10-26T01:11:07.804" v="62510"/>
          <ac:grpSpMkLst>
            <pc:docMk/>
            <pc:sldMk cId="1405765180" sldId="401"/>
            <ac:grpSpMk id="39" creationId="{4FBA3AF0-40BB-4937-B816-C0734A813E08}"/>
          </ac:grpSpMkLst>
        </pc:grpChg>
        <pc:picChg chg="mod">
          <ac:chgData name="Guangpu Li" userId="a9ffafd1-861d-4b38-b633-c19304a1f8fb" providerId="ADAL" clId="{4C830F57-30B3-481E-98AD-39489010C9B5}" dt="2019-10-24T04:06:27.887" v="56302" actId="1076"/>
          <ac:picMkLst>
            <pc:docMk/>
            <pc:sldMk cId="1405765180" sldId="401"/>
            <ac:picMk id="15" creationId="{F85E8657-C7C5-4336-8B4E-021A2DF45459}"/>
          </ac:picMkLst>
        </pc:picChg>
        <pc:picChg chg="add mod">
          <ac:chgData name="Guangpu Li" userId="a9ffafd1-861d-4b38-b633-c19304a1f8fb" providerId="ADAL" clId="{4C830F57-30B3-481E-98AD-39489010C9B5}" dt="2019-10-22T02:48:30.712" v="41023" actId="1076"/>
          <ac:picMkLst>
            <pc:docMk/>
            <pc:sldMk cId="1405765180" sldId="401"/>
            <ac:picMk id="27" creationId="{4533D228-44F2-4D85-BE26-75BA41B9FC33}"/>
          </ac:picMkLst>
        </pc:picChg>
        <pc:cxnChg chg="mod">
          <ac:chgData name="Guangpu Li" userId="a9ffafd1-861d-4b38-b633-c19304a1f8fb" providerId="ADAL" clId="{4C830F57-30B3-481E-98AD-39489010C9B5}" dt="2019-10-26T01:25:30.501" v="62598" actId="208"/>
          <ac:cxnSpMkLst>
            <pc:docMk/>
            <pc:sldMk cId="1405765180" sldId="401"/>
            <ac:cxnSpMk id="9" creationId="{D4FE7042-1DE0-410D-AE2D-8AD2CACC8793}"/>
          </ac:cxnSpMkLst>
        </pc:cxnChg>
        <pc:cxnChg chg="mod">
          <ac:chgData name="Guangpu Li" userId="a9ffafd1-861d-4b38-b633-c19304a1f8fb" providerId="ADAL" clId="{4C830F57-30B3-481E-98AD-39489010C9B5}" dt="2019-10-26T01:25:30.501" v="62598" actId="208"/>
          <ac:cxnSpMkLst>
            <pc:docMk/>
            <pc:sldMk cId="1405765180" sldId="401"/>
            <ac:cxnSpMk id="10" creationId="{1BF920FD-9D1F-46A2-B53B-C9D79B7111CF}"/>
          </ac:cxnSpMkLst>
        </pc:cxnChg>
        <pc:cxnChg chg="add mod">
          <ac:chgData name="Guangpu Li" userId="a9ffafd1-861d-4b38-b633-c19304a1f8fb" providerId="ADAL" clId="{4C830F57-30B3-481E-98AD-39489010C9B5}" dt="2019-10-26T01:25:30.501" v="62598" actId="208"/>
          <ac:cxnSpMkLst>
            <pc:docMk/>
            <pc:sldMk cId="1405765180" sldId="401"/>
            <ac:cxnSpMk id="18" creationId="{ACA55438-4DC2-4E72-AE89-9E0263C14B40}"/>
          </ac:cxnSpMkLst>
        </pc:cxnChg>
        <pc:cxnChg chg="add mod">
          <ac:chgData name="Guangpu Li" userId="a9ffafd1-861d-4b38-b633-c19304a1f8fb" providerId="ADAL" clId="{4C830F57-30B3-481E-98AD-39489010C9B5}" dt="2019-10-26T01:25:30.501" v="62598" actId="208"/>
          <ac:cxnSpMkLst>
            <pc:docMk/>
            <pc:sldMk cId="1405765180" sldId="401"/>
            <ac:cxnSpMk id="26" creationId="{11B33C03-31CB-444C-8371-30906BFD0B74}"/>
          </ac:cxnSpMkLst>
        </pc:cxnChg>
        <pc:cxnChg chg="mod">
          <ac:chgData name="Guangpu Li" userId="a9ffafd1-861d-4b38-b633-c19304a1f8fb" providerId="ADAL" clId="{4C830F57-30B3-481E-98AD-39489010C9B5}" dt="2019-10-26T01:25:30.501" v="62598" actId="208"/>
          <ac:cxnSpMkLst>
            <pc:docMk/>
            <pc:sldMk cId="1405765180" sldId="401"/>
            <ac:cxnSpMk id="30" creationId="{A33EE1A3-780A-4F47-AA69-7495A29D22D0}"/>
          </ac:cxnSpMkLst>
        </pc:cxnChg>
        <pc:cxnChg chg="add mod">
          <ac:chgData name="Guangpu Li" userId="a9ffafd1-861d-4b38-b633-c19304a1f8fb" providerId="ADAL" clId="{4C830F57-30B3-481E-98AD-39489010C9B5}" dt="2019-10-26T01:25:30.501" v="62598" actId="208"/>
          <ac:cxnSpMkLst>
            <pc:docMk/>
            <pc:sldMk cId="1405765180" sldId="401"/>
            <ac:cxnSpMk id="35" creationId="{1E59455B-DFA3-4651-8334-DC4B8321874A}"/>
          </ac:cxnSpMkLst>
        </pc:cxnChg>
      </pc:sldChg>
      <pc:sldChg chg="addSp delSp modSp add del modNotesTx">
        <pc:chgData name="Guangpu Li" userId="a9ffafd1-861d-4b38-b633-c19304a1f8fb" providerId="ADAL" clId="{4C830F57-30B3-481E-98AD-39489010C9B5}" dt="2019-10-27T23:40:17.434" v="65962"/>
        <pc:sldMkLst>
          <pc:docMk/>
          <pc:sldMk cId="2452927982" sldId="402"/>
        </pc:sldMkLst>
        <pc:spChg chg="mod">
          <ac:chgData name="Guangpu Li" userId="a9ffafd1-861d-4b38-b633-c19304a1f8fb" providerId="ADAL" clId="{4C830F57-30B3-481E-98AD-39489010C9B5}" dt="2019-10-23T04:04:48.004" v="55309" actId="20577"/>
          <ac:spMkLst>
            <pc:docMk/>
            <pc:sldMk cId="2452927982" sldId="402"/>
            <ac:spMk id="3" creationId="{EF24A8D3-15AB-4E65-8BA2-DF14B7EA8404}"/>
          </ac:spMkLst>
        </pc:spChg>
        <pc:grpChg chg="add del">
          <ac:chgData name="Guangpu Li" userId="a9ffafd1-861d-4b38-b633-c19304a1f8fb" providerId="ADAL" clId="{4C830F57-30B3-481E-98AD-39489010C9B5}" dt="2019-10-26T01:10:03.736" v="62481" actId="478"/>
          <ac:grpSpMkLst>
            <pc:docMk/>
            <pc:sldMk cId="2452927982" sldId="402"/>
            <ac:grpSpMk id="4" creationId="{23B275CA-4A58-4462-8A85-9ACC38F20D1A}"/>
          </ac:grpSpMkLst>
        </pc:grpChg>
        <pc:grpChg chg="add">
          <ac:chgData name="Guangpu Li" userId="a9ffafd1-861d-4b38-b633-c19304a1f8fb" providerId="ADAL" clId="{4C830F57-30B3-481E-98AD-39489010C9B5}" dt="2019-10-26T01:11:08.707" v="62511"/>
          <ac:grpSpMkLst>
            <pc:docMk/>
            <pc:sldMk cId="2452927982" sldId="402"/>
            <ac:grpSpMk id="8" creationId="{FE963671-2AFB-4E9B-A491-01A58EBCEE48}"/>
          </ac:grpSpMkLst>
        </pc:grpChg>
      </pc:sldChg>
      <pc:sldChg chg="addSp delSp modSp add del modAnim addCm delCm modCm modNotesTx">
        <pc:chgData name="Guangpu Li" userId="a9ffafd1-861d-4b38-b633-c19304a1f8fb" providerId="ADAL" clId="{4C830F57-30B3-481E-98AD-39489010C9B5}" dt="2019-10-27T23:40:17.434" v="65962"/>
        <pc:sldMkLst>
          <pc:docMk/>
          <pc:sldMk cId="3784108144" sldId="403"/>
        </pc:sldMkLst>
        <pc:spChg chg="mod">
          <ac:chgData name="Guangpu Li" userId="a9ffafd1-861d-4b38-b633-c19304a1f8fb" providerId="ADAL" clId="{4C830F57-30B3-481E-98AD-39489010C9B5}" dt="2019-10-21T15:12:14.124" v="36321" actId="20577"/>
          <ac:spMkLst>
            <pc:docMk/>
            <pc:sldMk cId="3784108144" sldId="403"/>
            <ac:spMk id="2" creationId="{0DC64EB2-766D-41A7-8605-13001D9A1E78}"/>
          </ac:spMkLst>
        </pc:spChg>
        <pc:spChg chg="mod">
          <ac:chgData name="Guangpu Li" userId="a9ffafd1-861d-4b38-b633-c19304a1f8fb" providerId="ADAL" clId="{4C830F57-30B3-481E-98AD-39489010C9B5}" dt="2019-10-26T01:28:59.837" v="62617" actId="1076"/>
          <ac:spMkLst>
            <pc:docMk/>
            <pc:sldMk cId="3784108144" sldId="403"/>
            <ac:spMk id="3" creationId="{F6761CFB-F0BC-41BA-BE6C-3C0E18929AD2}"/>
          </ac:spMkLst>
        </pc:spChg>
        <pc:spChg chg="mod">
          <ac:chgData name="Guangpu Li" userId="a9ffafd1-861d-4b38-b633-c19304a1f8fb" providerId="ADAL" clId="{4C830F57-30B3-481E-98AD-39489010C9B5}" dt="2019-10-22T18:22:30.138" v="46451" actId="1076"/>
          <ac:spMkLst>
            <pc:docMk/>
            <pc:sldMk cId="3784108144" sldId="403"/>
            <ac:spMk id="4" creationId="{BD1DC1EE-1818-4450-B528-4AC93C04E849}"/>
          </ac:spMkLst>
        </pc:spChg>
        <pc:spChg chg="mod">
          <ac:chgData name="Guangpu Li" userId="a9ffafd1-861d-4b38-b633-c19304a1f8fb" providerId="ADAL" clId="{4C830F57-30B3-481E-98AD-39489010C9B5}" dt="2019-10-22T18:22:36.865" v="46452" actId="1076"/>
          <ac:spMkLst>
            <pc:docMk/>
            <pc:sldMk cId="3784108144" sldId="403"/>
            <ac:spMk id="5" creationId="{D22AE730-930A-454D-9126-3381155E489A}"/>
          </ac:spMkLst>
        </pc:spChg>
        <pc:spChg chg="mod">
          <ac:chgData name="Guangpu Li" userId="a9ffafd1-861d-4b38-b633-c19304a1f8fb" providerId="ADAL" clId="{4C830F57-30B3-481E-98AD-39489010C9B5}" dt="2019-10-26T04:03:39.693" v="63460" actId="692"/>
          <ac:spMkLst>
            <pc:docMk/>
            <pc:sldMk cId="3784108144" sldId="403"/>
            <ac:spMk id="8" creationId="{EA8EC841-21E0-4FCA-B7F9-EC7A0A705B14}"/>
          </ac:spMkLst>
        </pc:spChg>
        <pc:spChg chg="mod">
          <ac:chgData name="Guangpu Li" userId="a9ffafd1-861d-4b38-b633-c19304a1f8fb" providerId="ADAL" clId="{4C830F57-30B3-481E-98AD-39489010C9B5}" dt="2019-10-26T04:03:39.693" v="63460" actId="692"/>
          <ac:spMkLst>
            <pc:docMk/>
            <pc:sldMk cId="3784108144" sldId="403"/>
            <ac:spMk id="11" creationId="{FC7E4546-D227-4C67-B4D6-1F7901108189}"/>
          </ac:spMkLst>
        </pc:spChg>
        <pc:spChg chg="mod">
          <ac:chgData name="Guangpu Li" userId="a9ffafd1-861d-4b38-b633-c19304a1f8fb" providerId="ADAL" clId="{4C830F57-30B3-481E-98AD-39489010C9B5}" dt="2019-10-26T04:03:39.693" v="63460" actId="692"/>
          <ac:spMkLst>
            <pc:docMk/>
            <pc:sldMk cId="3784108144" sldId="403"/>
            <ac:spMk id="13" creationId="{450D391E-0178-49EE-AAC8-4EE875D49328}"/>
          </ac:spMkLst>
        </pc:spChg>
        <pc:spChg chg="mod">
          <ac:chgData name="Guangpu Li" userId="a9ffafd1-861d-4b38-b633-c19304a1f8fb" providerId="ADAL" clId="{4C830F57-30B3-481E-98AD-39489010C9B5}" dt="2019-10-25T01:31:02.766" v="56934" actId="164"/>
          <ac:spMkLst>
            <pc:docMk/>
            <pc:sldMk cId="3784108144" sldId="403"/>
            <ac:spMk id="14" creationId="{C7863F18-AF11-48E9-BD6E-E2060D0F2642}"/>
          </ac:spMkLst>
        </pc:spChg>
        <pc:spChg chg="mod">
          <ac:chgData name="Guangpu Li" userId="a9ffafd1-861d-4b38-b633-c19304a1f8fb" providerId="ADAL" clId="{4C830F57-30B3-481E-98AD-39489010C9B5}" dt="2019-10-24T17:25:39.262" v="56528" actId="1076"/>
          <ac:spMkLst>
            <pc:docMk/>
            <pc:sldMk cId="3784108144" sldId="403"/>
            <ac:spMk id="15" creationId="{D0628E6D-D4B8-4CE5-9F85-46EEDEF3D74C}"/>
          </ac:spMkLst>
        </pc:spChg>
        <pc:spChg chg="add mod">
          <ac:chgData name="Guangpu Li" userId="a9ffafd1-861d-4b38-b633-c19304a1f8fb" providerId="ADAL" clId="{4C830F57-30B3-481E-98AD-39489010C9B5}" dt="2019-10-22T18:24:15.417" v="46478" actId="1076"/>
          <ac:spMkLst>
            <pc:docMk/>
            <pc:sldMk cId="3784108144" sldId="403"/>
            <ac:spMk id="16" creationId="{FB158274-1028-49FA-8369-AD69D6DD547A}"/>
          </ac:spMkLst>
        </pc:spChg>
        <pc:spChg chg="add mod">
          <ac:chgData name="Guangpu Li" userId="a9ffafd1-861d-4b38-b633-c19304a1f8fb" providerId="ADAL" clId="{4C830F57-30B3-481E-98AD-39489010C9B5}" dt="2019-10-22T18:24:09.643" v="46476" actId="1076"/>
          <ac:spMkLst>
            <pc:docMk/>
            <pc:sldMk cId="3784108144" sldId="403"/>
            <ac:spMk id="17" creationId="{20D4FC17-0078-403C-9F5A-931377A30C1F}"/>
          </ac:spMkLst>
        </pc:spChg>
        <pc:spChg chg="add mod ord">
          <ac:chgData name="Guangpu Li" userId="a9ffafd1-861d-4b38-b633-c19304a1f8fb" providerId="ADAL" clId="{4C830F57-30B3-481E-98AD-39489010C9B5}" dt="2019-10-26T04:03:39.693" v="63460" actId="692"/>
          <ac:spMkLst>
            <pc:docMk/>
            <pc:sldMk cId="3784108144" sldId="403"/>
            <ac:spMk id="17" creationId="{89485ACD-0C27-4A0B-8310-E62A26D2F1CF}"/>
          </ac:spMkLst>
        </pc:spChg>
        <pc:spChg chg="add mod">
          <ac:chgData name="Guangpu Li" userId="a9ffafd1-861d-4b38-b633-c19304a1f8fb" providerId="ADAL" clId="{4C830F57-30B3-481E-98AD-39489010C9B5}" dt="2019-10-26T01:29:34.573" v="62625" actId="1076"/>
          <ac:spMkLst>
            <pc:docMk/>
            <pc:sldMk cId="3784108144" sldId="403"/>
            <ac:spMk id="25" creationId="{BB46CAF8-B185-4FF9-8462-85C9F9659EA5}"/>
          </ac:spMkLst>
        </pc:spChg>
        <pc:grpChg chg="add mod">
          <ac:chgData name="Guangpu Li" userId="a9ffafd1-861d-4b38-b633-c19304a1f8fb" providerId="ADAL" clId="{4C830F57-30B3-481E-98AD-39489010C9B5}" dt="2019-10-25T01:31:02.766" v="56934" actId="164"/>
          <ac:grpSpMkLst>
            <pc:docMk/>
            <pc:sldMk cId="3784108144" sldId="403"/>
            <ac:grpSpMk id="15" creationId="{BE00A2C6-311D-4FE6-BB04-1337BE1E67CB}"/>
          </ac:grpSpMkLst>
        </pc:grpChg>
        <pc:grpChg chg="add del">
          <ac:chgData name="Guangpu Li" userId="a9ffafd1-861d-4b38-b633-c19304a1f8fb" providerId="ADAL" clId="{4C830F57-30B3-481E-98AD-39489010C9B5}" dt="2019-10-26T01:10:05.315" v="62482" actId="478"/>
          <ac:grpSpMkLst>
            <pc:docMk/>
            <pc:sldMk cId="3784108144" sldId="403"/>
            <ac:grpSpMk id="18" creationId="{9748C67B-1254-4136-A227-06821C6F4C5A}"/>
          </ac:grpSpMkLst>
        </pc:grpChg>
        <pc:grpChg chg="add">
          <ac:chgData name="Guangpu Li" userId="a9ffafd1-861d-4b38-b633-c19304a1f8fb" providerId="ADAL" clId="{4C830F57-30B3-481E-98AD-39489010C9B5}" dt="2019-10-26T01:11:09.621" v="62512"/>
          <ac:grpSpMkLst>
            <pc:docMk/>
            <pc:sldMk cId="3784108144" sldId="403"/>
            <ac:grpSpMk id="22" creationId="{B10C41B8-ABDA-4337-B601-5E3F7FF8620B}"/>
          </ac:grpSpMkLst>
        </pc:grpChg>
        <pc:picChg chg="mod">
          <ac:chgData name="Guangpu Li" userId="a9ffafd1-861d-4b38-b633-c19304a1f8fb" providerId="ADAL" clId="{4C830F57-30B3-481E-98AD-39489010C9B5}" dt="2019-10-25T01:31:02.766" v="56934" actId="164"/>
          <ac:picMkLst>
            <pc:docMk/>
            <pc:sldMk cId="3784108144" sldId="403"/>
            <ac:picMk id="9" creationId="{234C20AC-3359-443B-AF37-20AA0A15AE7D}"/>
          </ac:picMkLst>
        </pc:picChg>
        <pc:picChg chg="mod">
          <ac:chgData name="Guangpu Li" userId="a9ffafd1-861d-4b38-b633-c19304a1f8fb" providerId="ADAL" clId="{4C830F57-30B3-481E-98AD-39489010C9B5}" dt="2019-10-26T01:07:57.067" v="62444" actId="1076"/>
          <ac:picMkLst>
            <pc:docMk/>
            <pc:sldMk cId="3784108144" sldId="403"/>
            <ac:picMk id="12" creationId="{ED12F701-52B0-4835-95F5-96F006DD121D}"/>
          </ac:picMkLst>
        </pc:picChg>
        <pc:picChg chg="mod">
          <ac:chgData name="Guangpu Li" userId="a9ffafd1-861d-4b38-b633-c19304a1f8fb" providerId="ADAL" clId="{4C830F57-30B3-481E-98AD-39489010C9B5}" dt="2019-10-25T01:41:00.226" v="56976" actId="1076"/>
          <ac:picMkLst>
            <pc:docMk/>
            <pc:sldMk cId="3784108144" sldId="403"/>
            <ac:picMk id="20" creationId="{D88A6AC0-576E-42F0-9A78-B288DD20FF2B}"/>
          </ac:picMkLst>
        </pc:picChg>
        <pc:cxnChg chg="mod ord">
          <ac:chgData name="Guangpu Li" userId="a9ffafd1-861d-4b38-b633-c19304a1f8fb" providerId="ADAL" clId="{4C830F57-30B3-481E-98AD-39489010C9B5}" dt="2019-10-25T02:25:50.783" v="57197" actId="167"/>
          <ac:cxnSpMkLst>
            <pc:docMk/>
            <pc:sldMk cId="3784108144" sldId="403"/>
            <ac:cxnSpMk id="6" creationId="{C068B77B-4336-4B62-8FFD-E4D167B9B099}"/>
          </ac:cxnSpMkLst>
        </pc:cxnChg>
        <pc:cxnChg chg="mod">
          <ac:chgData name="Guangpu Li" userId="a9ffafd1-861d-4b38-b633-c19304a1f8fb" providerId="ADAL" clId="{4C830F57-30B3-481E-98AD-39489010C9B5}" dt="2019-10-25T01:32:01.867" v="56938" actId="208"/>
          <ac:cxnSpMkLst>
            <pc:docMk/>
            <pc:sldMk cId="3784108144" sldId="403"/>
            <ac:cxnSpMk id="7" creationId="{78954D13-8DF1-40CC-AA56-8283F43A5EA6}"/>
          </ac:cxnSpMkLst>
        </pc:cxnChg>
      </pc:sldChg>
      <pc:sldChg chg="modSp add del ord">
        <pc:chgData name="Guangpu Li" userId="a9ffafd1-861d-4b38-b633-c19304a1f8fb" providerId="ADAL" clId="{4C830F57-30B3-481E-98AD-39489010C9B5}" dt="2019-10-26T02:32:32.352" v="62732" actId="2696"/>
        <pc:sldMkLst>
          <pc:docMk/>
          <pc:sldMk cId="1386948439" sldId="404"/>
        </pc:sldMkLst>
        <pc:spChg chg="mod">
          <ac:chgData name="Guangpu Li" userId="a9ffafd1-861d-4b38-b633-c19304a1f8fb" providerId="ADAL" clId="{4C830F57-30B3-481E-98AD-39489010C9B5}" dt="2019-10-21T19:31:30.883" v="39909" actId="20577"/>
          <ac:spMkLst>
            <pc:docMk/>
            <pc:sldMk cId="1386948439" sldId="404"/>
            <ac:spMk id="7" creationId="{471F7729-2D67-42E8-97AE-3DDF9B56ABE2}"/>
          </ac:spMkLst>
        </pc:spChg>
        <pc:spChg chg="mod">
          <ac:chgData name="Guangpu Li" userId="a9ffafd1-861d-4b38-b633-c19304a1f8fb" providerId="ADAL" clId="{4C830F57-30B3-481E-98AD-39489010C9B5}" dt="2019-10-21T15:12:41.942" v="36329" actId="20577"/>
          <ac:spMkLst>
            <pc:docMk/>
            <pc:sldMk cId="1386948439" sldId="404"/>
            <ac:spMk id="8" creationId="{E196C008-0684-4955-B45D-65EB3C0241C4}"/>
          </ac:spMkLst>
        </pc:spChg>
        <pc:spChg chg="mod">
          <ac:chgData name="Guangpu Li" userId="a9ffafd1-861d-4b38-b633-c19304a1f8fb" providerId="ADAL" clId="{4C830F57-30B3-481E-98AD-39489010C9B5}" dt="2019-10-21T15:12:36.124" v="36327" actId="1076"/>
          <ac:spMkLst>
            <pc:docMk/>
            <pc:sldMk cId="1386948439" sldId="404"/>
            <ac:spMk id="40" creationId="{3BB347D4-1826-42B1-A187-E39DED1F4DAA}"/>
          </ac:spMkLst>
        </pc:spChg>
      </pc:sldChg>
      <pc:sldChg chg="addSp delSp modSp add del modAnim addCm delCm modCm modNotesTx">
        <pc:chgData name="Guangpu Li" userId="a9ffafd1-861d-4b38-b633-c19304a1f8fb" providerId="ADAL" clId="{4C830F57-30B3-481E-98AD-39489010C9B5}" dt="2019-10-28T02:29:45.139" v="67001" actId="1592"/>
        <pc:sldMkLst>
          <pc:docMk/>
          <pc:sldMk cId="1989302329" sldId="405"/>
        </pc:sldMkLst>
        <pc:spChg chg="mod">
          <ac:chgData name="Guangpu Li" userId="a9ffafd1-861d-4b38-b633-c19304a1f8fb" providerId="ADAL" clId="{4C830F57-30B3-481E-98AD-39489010C9B5}" dt="2019-10-25T01:47:11.948" v="57042" actId="164"/>
          <ac:spMkLst>
            <pc:docMk/>
            <pc:sldMk cId="1989302329" sldId="405"/>
            <ac:spMk id="2" creationId="{FE94DA53-F8C6-4D9E-A226-002FDD9D4C55}"/>
          </ac:spMkLst>
        </pc:spChg>
        <pc:spChg chg="add mod">
          <ac:chgData name="Guangpu Li" userId="a9ffafd1-861d-4b38-b633-c19304a1f8fb" providerId="ADAL" clId="{4C830F57-30B3-481E-98AD-39489010C9B5}" dt="2019-10-22T18:28:56.243" v="46600" actId="164"/>
          <ac:spMkLst>
            <pc:docMk/>
            <pc:sldMk cId="1989302329" sldId="405"/>
            <ac:spMk id="17" creationId="{F29778C8-3F6E-49A8-ADD3-A24F965D3A62}"/>
          </ac:spMkLst>
        </pc:spChg>
        <pc:spChg chg="del mod">
          <ac:chgData name="Guangpu Li" userId="a9ffafd1-861d-4b38-b633-c19304a1f8fb" providerId="ADAL" clId="{4C830F57-30B3-481E-98AD-39489010C9B5}" dt="2019-10-24T15:53:34.873" v="56324" actId="478"/>
          <ac:spMkLst>
            <pc:docMk/>
            <pc:sldMk cId="1989302329" sldId="405"/>
            <ac:spMk id="19" creationId="{34FE254A-F76A-4675-A35D-1DF786F05F07}"/>
          </ac:spMkLst>
        </pc:spChg>
        <pc:spChg chg="mod">
          <ac:chgData name="Guangpu Li" userId="a9ffafd1-861d-4b38-b633-c19304a1f8fb" providerId="ADAL" clId="{4C830F57-30B3-481E-98AD-39489010C9B5}" dt="2019-10-25T01:41:34.803" v="56981" actId="688"/>
          <ac:spMkLst>
            <pc:docMk/>
            <pc:sldMk cId="1989302329" sldId="405"/>
            <ac:spMk id="22" creationId="{DEC8D6DE-0D5E-4BE1-85A2-578A3F3D84E0}"/>
          </ac:spMkLst>
        </pc:spChg>
        <pc:spChg chg="mod">
          <ac:chgData name="Guangpu Li" userId="a9ffafd1-861d-4b38-b633-c19304a1f8fb" providerId="ADAL" clId="{4C830F57-30B3-481E-98AD-39489010C9B5}" dt="2019-10-22T18:25:42.363" v="46523" actId="20577"/>
          <ac:spMkLst>
            <pc:docMk/>
            <pc:sldMk cId="1989302329" sldId="405"/>
            <ac:spMk id="25" creationId="{187C1EBF-4BEC-4344-A3D5-8499C7930C7A}"/>
          </ac:spMkLst>
        </pc:spChg>
        <pc:spChg chg="mod">
          <ac:chgData name="Guangpu Li" userId="a9ffafd1-861d-4b38-b633-c19304a1f8fb" providerId="ADAL" clId="{4C830F57-30B3-481E-98AD-39489010C9B5}" dt="2019-10-23T01:43:37.902" v="49103" actId="20577"/>
          <ac:spMkLst>
            <pc:docMk/>
            <pc:sldMk cId="1989302329" sldId="405"/>
            <ac:spMk id="26" creationId="{97A42106-B743-46AB-B869-E2D4D13B4EF9}"/>
          </ac:spMkLst>
        </pc:spChg>
        <pc:spChg chg="mod">
          <ac:chgData name="Guangpu Li" userId="a9ffafd1-861d-4b38-b633-c19304a1f8fb" providerId="ADAL" clId="{4C830F57-30B3-481E-98AD-39489010C9B5}" dt="2019-10-22T18:59:58.481" v="46916" actId="1076"/>
          <ac:spMkLst>
            <pc:docMk/>
            <pc:sldMk cId="1989302329" sldId="405"/>
            <ac:spMk id="27" creationId="{FBF6DCE3-462A-4C51-A76A-FB3A074EB189}"/>
          </ac:spMkLst>
        </pc:spChg>
        <pc:spChg chg="mod">
          <ac:chgData name="Guangpu Li" userId="a9ffafd1-861d-4b38-b633-c19304a1f8fb" providerId="ADAL" clId="{4C830F57-30B3-481E-98AD-39489010C9B5}" dt="2019-10-25T01:45:42.021" v="57035" actId="1076"/>
          <ac:spMkLst>
            <pc:docMk/>
            <pc:sldMk cId="1989302329" sldId="405"/>
            <ac:spMk id="32" creationId="{7801A5F3-53DD-4649-B7CD-80182A59BE2B}"/>
          </ac:spMkLst>
        </pc:spChg>
        <pc:spChg chg="add">
          <ac:chgData name="Guangpu Li" userId="a9ffafd1-861d-4b38-b633-c19304a1f8fb" providerId="ADAL" clId="{4C830F57-30B3-481E-98AD-39489010C9B5}" dt="2019-10-24T15:53:35.235" v="56325"/>
          <ac:spMkLst>
            <pc:docMk/>
            <pc:sldMk cId="1989302329" sldId="405"/>
            <ac:spMk id="34" creationId="{2B030424-AE19-466C-9EB5-FB39A3BADF16}"/>
          </ac:spMkLst>
        </pc:spChg>
        <pc:grpChg chg="add del mod">
          <ac:chgData name="Guangpu Li" userId="a9ffafd1-861d-4b38-b633-c19304a1f8fb" providerId="ADAL" clId="{4C830F57-30B3-481E-98AD-39489010C9B5}" dt="2019-10-22T18:29:12.198" v="46603"/>
          <ac:grpSpMkLst>
            <pc:docMk/>
            <pc:sldMk cId="1989302329" sldId="405"/>
            <ac:grpSpMk id="2" creationId="{EF354990-7C0D-41A9-B0A6-404216B04744}"/>
          </ac:grpSpMkLst>
        </pc:grpChg>
        <pc:grpChg chg="add mod">
          <ac:chgData name="Guangpu Li" userId="a9ffafd1-861d-4b38-b633-c19304a1f8fb" providerId="ADAL" clId="{4C830F57-30B3-481E-98AD-39489010C9B5}" dt="2019-10-25T01:47:11.948" v="57042" actId="164"/>
          <ac:grpSpMkLst>
            <pc:docMk/>
            <pc:sldMk cId="1989302329" sldId="405"/>
            <ac:grpSpMk id="4" creationId="{53F8887C-DFDE-4CCA-915E-7F94034C5B72}"/>
          </ac:grpSpMkLst>
        </pc:grpChg>
        <pc:grpChg chg="add">
          <ac:chgData name="Guangpu Li" userId="a9ffafd1-861d-4b38-b633-c19304a1f8fb" providerId="ADAL" clId="{4C830F57-30B3-481E-98AD-39489010C9B5}" dt="2019-10-22T18:29:15.672" v="46604"/>
          <ac:grpSpMkLst>
            <pc:docMk/>
            <pc:sldMk cId="1989302329" sldId="405"/>
            <ac:grpSpMk id="30" creationId="{5EA6BE65-60F4-40DF-A21E-7CB18E6461B8}"/>
          </ac:grpSpMkLst>
        </pc:grpChg>
        <pc:grpChg chg="add mod">
          <ac:chgData name="Guangpu Li" userId="a9ffafd1-861d-4b38-b633-c19304a1f8fb" providerId="ADAL" clId="{4C830F57-30B3-481E-98AD-39489010C9B5}" dt="2019-10-25T01:45:09.235" v="57020" actId="1076"/>
          <ac:grpSpMkLst>
            <pc:docMk/>
            <pc:sldMk cId="1989302329" sldId="405"/>
            <ac:grpSpMk id="35" creationId="{A735584C-5B52-48A8-8772-54D7A6BFD0DF}"/>
          </ac:grpSpMkLst>
        </pc:grpChg>
        <pc:grpChg chg="add del">
          <ac:chgData name="Guangpu Li" userId="a9ffafd1-861d-4b38-b633-c19304a1f8fb" providerId="ADAL" clId="{4C830F57-30B3-481E-98AD-39489010C9B5}" dt="2019-10-26T01:10:06.928" v="62483" actId="478"/>
          <ac:grpSpMkLst>
            <pc:docMk/>
            <pc:sldMk cId="1989302329" sldId="405"/>
            <ac:grpSpMk id="40" creationId="{C7B5E3DA-F3A6-42C8-9B3E-38BD4EA837BF}"/>
          </ac:grpSpMkLst>
        </pc:grpChg>
        <pc:grpChg chg="add">
          <ac:chgData name="Guangpu Li" userId="a9ffafd1-861d-4b38-b633-c19304a1f8fb" providerId="ADAL" clId="{4C830F57-30B3-481E-98AD-39489010C9B5}" dt="2019-10-26T01:11:10.548" v="62513"/>
          <ac:grpSpMkLst>
            <pc:docMk/>
            <pc:sldMk cId="1989302329" sldId="405"/>
            <ac:grpSpMk id="43" creationId="{1CBD2AF3-DBE4-416C-B5EC-FF7CC96DE16A}"/>
          </ac:grpSpMkLst>
        </pc:grpChg>
        <pc:picChg chg="mod">
          <ac:chgData name="Guangpu Li" userId="a9ffafd1-861d-4b38-b633-c19304a1f8fb" providerId="ADAL" clId="{4C830F57-30B3-481E-98AD-39489010C9B5}" dt="2019-10-25T01:47:11.948" v="57042" actId="164"/>
          <ac:picMkLst>
            <pc:docMk/>
            <pc:sldMk cId="1989302329" sldId="405"/>
            <ac:picMk id="3" creationId="{6F7B50A5-DCE2-411A-BCAE-B514A47A177A}"/>
          </ac:picMkLst>
        </pc:picChg>
        <pc:picChg chg="del">
          <ac:chgData name="Guangpu Li" userId="a9ffafd1-861d-4b38-b633-c19304a1f8fb" providerId="ADAL" clId="{4C830F57-30B3-481E-98AD-39489010C9B5}" dt="2019-10-22T18:30:33.334" v="46609" actId="478"/>
          <ac:picMkLst>
            <pc:docMk/>
            <pc:sldMk cId="1989302329" sldId="405"/>
            <ac:picMk id="15" creationId="{A23D8737-DFFE-4DA4-8EE4-1BE8563F89DC}"/>
          </ac:picMkLst>
        </pc:picChg>
        <pc:picChg chg="mod">
          <ac:chgData name="Guangpu Li" userId="a9ffafd1-861d-4b38-b633-c19304a1f8fb" providerId="ADAL" clId="{4C830F57-30B3-481E-98AD-39489010C9B5}" dt="2019-10-26T01:08:05.854" v="62448" actId="1076"/>
          <ac:picMkLst>
            <pc:docMk/>
            <pc:sldMk cId="1989302329" sldId="405"/>
            <ac:picMk id="16" creationId="{31952665-1C20-4353-912F-1023447B9CA8}"/>
          </ac:picMkLst>
        </pc:picChg>
        <pc:picChg chg="add mod">
          <ac:chgData name="Guangpu Li" userId="a9ffafd1-861d-4b38-b633-c19304a1f8fb" providerId="ADAL" clId="{4C830F57-30B3-481E-98AD-39489010C9B5}" dt="2019-10-26T01:08:05.854" v="62448" actId="1076"/>
          <ac:picMkLst>
            <pc:docMk/>
            <pc:sldMk cId="1989302329" sldId="405"/>
            <ac:picMk id="33" creationId="{AFE9407D-4046-43A0-A8C8-4148BF3E628D}"/>
          </ac:picMkLst>
        </pc:picChg>
        <pc:picChg chg="add mod">
          <ac:chgData name="Guangpu Li" userId="a9ffafd1-861d-4b38-b633-c19304a1f8fb" providerId="ADAL" clId="{4C830F57-30B3-481E-98AD-39489010C9B5}" dt="2019-10-22T18:28:56.243" v="46600" actId="164"/>
          <ac:picMkLst>
            <pc:docMk/>
            <pc:sldMk cId="1989302329" sldId="405"/>
            <ac:picMk id="1026" creationId="{852E3F20-7E35-49C1-AC5A-63DEBF23C767}"/>
          </ac:picMkLst>
        </pc:picChg>
      </pc:sldChg>
      <pc:sldChg chg="addSp delSp modSp add del modAnim addCm delCm modCm modNotesTx">
        <pc:chgData name="Guangpu Li" userId="a9ffafd1-861d-4b38-b633-c19304a1f8fb" providerId="ADAL" clId="{4C830F57-30B3-481E-98AD-39489010C9B5}" dt="2019-10-27T23:40:17.434" v="65962"/>
        <pc:sldMkLst>
          <pc:docMk/>
          <pc:sldMk cId="3072980316" sldId="406"/>
        </pc:sldMkLst>
        <pc:spChg chg="mod">
          <ac:chgData name="Guangpu Li" userId="a9ffafd1-861d-4b38-b633-c19304a1f8fb" providerId="ADAL" clId="{4C830F57-30B3-481E-98AD-39489010C9B5}" dt="2019-10-22T19:00:18.725" v="46918" actId="1076"/>
          <ac:spMkLst>
            <pc:docMk/>
            <pc:sldMk cId="3072980316" sldId="406"/>
            <ac:spMk id="18" creationId="{1A2B0B4E-1325-4BAC-82B9-CA632973CB96}"/>
          </ac:spMkLst>
        </pc:spChg>
        <pc:spChg chg="del">
          <ac:chgData name="Guangpu Li" userId="a9ffafd1-861d-4b38-b633-c19304a1f8fb" providerId="ADAL" clId="{4C830F57-30B3-481E-98AD-39489010C9B5}" dt="2019-10-22T18:30:51.723" v="46615" actId="478"/>
          <ac:spMkLst>
            <pc:docMk/>
            <pc:sldMk cId="3072980316" sldId="406"/>
            <ac:spMk id="19" creationId="{34FE254A-F76A-4675-A35D-1DF786F05F07}"/>
          </ac:spMkLst>
        </pc:spChg>
        <pc:spChg chg="mod">
          <ac:chgData name="Guangpu Li" userId="a9ffafd1-861d-4b38-b633-c19304a1f8fb" providerId="ADAL" clId="{4C830F57-30B3-481E-98AD-39489010C9B5}" dt="2019-10-22T18:26:34.210" v="46560" actId="20577"/>
          <ac:spMkLst>
            <pc:docMk/>
            <pc:sldMk cId="3072980316" sldId="406"/>
            <ac:spMk id="25" creationId="{187C1EBF-4BEC-4344-A3D5-8499C7930C7A}"/>
          </ac:spMkLst>
        </pc:spChg>
        <pc:spChg chg="mod">
          <ac:chgData name="Guangpu Li" userId="a9ffafd1-861d-4b38-b633-c19304a1f8fb" providerId="ADAL" clId="{4C830F57-30B3-481E-98AD-39489010C9B5}" dt="2019-10-22T18:59:42.473" v="46907" actId="20577"/>
          <ac:spMkLst>
            <pc:docMk/>
            <pc:sldMk cId="3072980316" sldId="406"/>
            <ac:spMk id="26" creationId="{97A42106-B743-46AB-B869-E2D4D13B4EF9}"/>
          </ac:spMkLst>
        </pc:spChg>
        <pc:spChg chg="mod">
          <ac:chgData name="Guangpu Li" userId="a9ffafd1-861d-4b38-b633-c19304a1f8fb" providerId="ADAL" clId="{4C830F57-30B3-481E-98AD-39489010C9B5}" dt="2019-10-24T15:53:58.736" v="56326" actId="20577"/>
          <ac:spMkLst>
            <pc:docMk/>
            <pc:sldMk cId="3072980316" sldId="406"/>
            <ac:spMk id="30" creationId="{01BBFB24-1256-4BA2-A711-7B1056F969FF}"/>
          </ac:spMkLst>
        </pc:spChg>
        <pc:spChg chg="add del">
          <ac:chgData name="Guangpu Li" userId="a9ffafd1-861d-4b38-b633-c19304a1f8fb" providerId="ADAL" clId="{4C830F57-30B3-481E-98AD-39489010C9B5}" dt="2019-10-22T18:28:28.566" v="46578"/>
          <ac:spMkLst>
            <pc:docMk/>
            <pc:sldMk cId="3072980316" sldId="406"/>
            <ac:spMk id="34" creationId="{A169AEEF-89EE-484E-8DFC-2A8BD76B1874}"/>
          </ac:spMkLst>
        </pc:spChg>
        <pc:spChg chg="add del">
          <ac:chgData name="Guangpu Li" userId="a9ffafd1-861d-4b38-b633-c19304a1f8fb" providerId="ADAL" clId="{4C830F57-30B3-481E-98AD-39489010C9B5}" dt="2019-10-22T18:31:26.343" v="46623" actId="478"/>
          <ac:spMkLst>
            <pc:docMk/>
            <pc:sldMk cId="3072980316" sldId="406"/>
            <ac:spMk id="36" creationId="{A9A5F6F7-98BF-4EDA-843C-A48A8E3C49DD}"/>
          </ac:spMkLst>
        </pc:spChg>
        <pc:spChg chg="add">
          <ac:chgData name="Guangpu Li" userId="a9ffafd1-861d-4b38-b633-c19304a1f8fb" providerId="ADAL" clId="{4C830F57-30B3-481E-98AD-39489010C9B5}" dt="2019-10-22T18:31:29.714" v="46624"/>
          <ac:spMkLst>
            <pc:docMk/>
            <pc:sldMk cId="3072980316" sldId="406"/>
            <ac:spMk id="37" creationId="{5F39B435-9D02-4539-B2D3-01F74E701090}"/>
          </ac:spMkLst>
        </pc:spChg>
        <pc:grpChg chg="add del">
          <ac:chgData name="Guangpu Li" userId="a9ffafd1-861d-4b38-b633-c19304a1f8fb" providerId="ADAL" clId="{4C830F57-30B3-481E-98AD-39489010C9B5}" dt="2019-10-26T01:10:08.353" v="62484" actId="478"/>
          <ac:grpSpMkLst>
            <pc:docMk/>
            <pc:sldMk cId="3072980316" sldId="406"/>
            <ac:grpSpMk id="34" creationId="{04B776F2-442A-4D7E-B49A-9325601AB8A0}"/>
          </ac:grpSpMkLst>
        </pc:grpChg>
        <pc:grpChg chg="add">
          <ac:chgData name="Guangpu Li" userId="a9ffafd1-861d-4b38-b633-c19304a1f8fb" providerId="ADAL" clId="{4C830F57-30B3-481E-98AD-39489010C9B5}" dt="2019-10-26T01:11:11.654" v="62514"/>
          <ac:grpSpMkLst>
            <pc:docMk/>
            <pc:sldMk cId="3072980316" sldId="406"/>
            <ac:grpSpMk id="39" creationId="{2CFE278D-0067-49A0-A14B-470D31A232BE}"/>
          </ac:grpSpMkLst>
        </pc:grpChg>
        <pc:picChg chg="del">
          <ac:chgData name="Guangpu Li" userId="a9ffafd1-861d-4b38-b633-c19304a1f8fb" providerId="ADAL" clId="{4C830F57-30B3-481E-98AD-39489010C9B5}" dt="2019-10-22T18:30:48.405" v="46613" actId="478"/>
          <ac:picMkLst>
            <pc:docMk/>
            <pc:sldMk cId="3072980316" sldId="406"/>
            <ac:picMk id="15" creationId="{A23D8737-DFFE-4DA4-8EE4-1BE8563F89DC}"/>
          </ac:picMkLst>
        </pc:picChg>
        <pc:picChg chg="mod">
          <ac:chgData name="Guangpu Li" userId="a9ffafd1-861d-4b38-b633-c19304a1f8fb" providerId="ADAL" clId="{4C830F57-30B3-481E-98AD-39489010C9B5}" dt="2019-10-26T01:08:17.667" v="62450" actId="1076"/>
          <ac:picMkLst>
            <pc:docMk/>
            <pc:sldMk cId="3072980316" sldId="406"/>
            <ac:picMk id="33" creationId="{65B6C08F-AA56-4EAE-A6EE-F9506BA9C82A}"/>
          </ac:picMkLst>
        </pc:picChg>
        <pc:picChg chg="add mod">
          <ac:chgData name="Guangpu Li" userId="a9ffafd1-861d-4b38-b633-c19304a1f8fb" providerId="ADAL" clId="{4C830F57-30B3-481E-98AD-39489010C9B5}" dt="2019-10-26T01:08:17.667" v="62450" actId="1076"/>
          <ac:picMkLst>
            <pc:docMk/>
            <pc:sldMk cId="3072980316" sldId="406"/>
            <ac:picMk id="35" creationId="{BB380685-A155-440F-96C8-DD82398F03EA}"/>
          </ac:picMkLst>
        </pc:picChg>
      </pc:sldChg>
      <pc:sldChg chg="addSp delSp modSp add del delAnim modAnim addCm delCm modCm modNotesTx">
        <pc:chgData name="Guangpu Li" userId="a9ffafd1-861d-4b38-b633-c19304a1f8fb" providerId="ADAL" clId="{4C830F57-30B3-481E-98AD-39489010C9B5}" dt="2019-10-27T23:40:12.655" v="65947" actId="2696"/>
        <pc:sldMkLst>
          <pc:docMk/>
          <pc:sldMk cId="1929028040" sldId="407"/>
        </pc:sldMkLst>
        <pc:spChg chg="add mod">
          <ac:chgData name="Guangpu Li" userId="a9ffafd1-861d-4b38-b633-c19304a1f8fb" providerId="ADAL" clId="{4C830F57-30B3-481E-98AD-39489010C9B5}" dt="2019-10-25T02:36:52.579" v="57272" actId="164"/>
          <ac:spMkLst>
            <pc:docMk/>
            <pc:sldMk cId="1929028040" sldId="407"/>
            <ac:spMk id="4" creationId="{A1EB90E7-3851-4A2F-AEFF-61F4CF1FB9D6}"/>
          </ac:spMkLst>
        </pc:spChg>
        <pc:spChg chg="mod">
          <ac:chgData name="Guangpu Li" userId="a9ffafd1-861d-4b38-b633-c19304a1f8fb" providerId="ADAL" clId="{4C830F57-30B3-481E-98AD-39489010C9B5}" dt="2019-10-24T15:54:47.049" v="56342" actId="20577"/>
          <ac:spMkLst>
            <pc:docMk/>
            <pc:sldMk cId="1929028040" sldId="407"/>
            <ac:spMk id="6" creationId="{7DF5A1E2-09F7-4CC4-874F-728884508377}"/>
          </ac:spMkLst>
        </pc:spChg>
        <pc:spChg chg="mod">
          <ac:chgData name="Guangpu Li" userId="a9ffafd1-861d-4b38-b633-c19304a1f8fb" providerId="ADAL" clId="{4C830F57-30B3-481E-98AD-39489010C9B5}" dt="2019-10-26T04:04:04.402" v="63462" actId="692"/>
          <ac:spMkLst>
            <pc:docMk/>
            <pc:sldMk cId="1929028040" sldId="407"/>
            <ac:spMk id="11" creationId="{B407E6A7-60C8-4E5A-B562-1657149DABCE}"/>
          </ac:spMkLst>
        </pc:spChg>
        <pc:spChg chg="mod">
          <ac:chgData name="Guangpu Li" userId="a9ffafd1-861d-4b38-b633-c19304a1f8fb" providerId="ADAL" clId="{4C830F57-30B3-481E-98AD-39489010C9B5}" dt="2019-10-26T04:04:04.402" v="63462" actId="692"/>
          <ac:spMkLst>
            <pc:docMk/>
            <pc:sldMk cId="1929028040" sldId="407"/>
            <ac:spMk id="12" creationId="{6423CB94-5B12-4C4D-92F7-55A39F62F0C6}"/>
          </ac:spMkLst>
        </pc:spChg>
        <pc:spChg chg="mod">
          <ac:chgData name="Guangpu Li" userId="a9ffafd1-861d-4b38-b633-c19304a1f8fb" providerId="ADAL" clId="{4C830F57-30B3-481E-98AD-39489010C9B5}" dt="2019-10-25T02:32:17.344" v="57220" actId="14100"/>
          <ac:spMkLst>
            <pc:docMk/>
            <pc:sldMk cId="1929028040" sldId="407"/>
            <ac:spMk id="17" creationId="{19D8C356-B620-4CB9-99A6-4FD2ACCE247D}"/>
          </ac:spMkLst>
        </pc:spChg>
        <pc:spChg chg="del">
          <ac:chgData name="Guangpu Li" userId="a9ffafd1-861d-4b38-b633-c19304a1f8fb" providerId="ADAL" clId="{4C830F57-30B3-481E-98AD-39489010C9B5}" dt="2019-10-25T02:32:21.812" v="57222" actId="478"/>
          <ac:spMkLst>
            <pc:docMk/>
            <pc:sldMk cId="1929028040" sldId="407"/>
            <ac:spMk id="18" creationId="{3B427384-71AC-4656-A1B6-ADB5C97FEFE8}"/>
          </ac:spMkLst>
        </pc:spChg>
        <pc:spChg chg="mod">
          <ac:chgData name="Guangpu Li" userId="a9ffafd1-861d-4b38-b633-c19304a1f8fb" providerId="ADAL" clId="{4C830F57-30B3-481E-98AD-39489010C9B5}" dt="2019-10-25T16:00:04.183" v="61964" actId="20577"/>
          <ac:spMkLst>
            <pc:docMk/>
            <pc:sldMk cId="1929028040" sldId="407"/>
            <ac:spMk id="20" creationId="{7D981FA4-52F6-4CEC-A003-A745B97E363B}"/>
          </ac:spMkLst>
        </pc:spChg>
        <pc:spChg chg="del">
          <ac:chgData name="Guangpu Li" userId="a9ffafd1-861d-4b38-b633-c19304a1f8fb" providerId="ADAL" clId="{4C830F57-30B3-481E-98AD-39489010C9B5}" dt="2019-10-25T02:32:25.838" v="57223" actId="478"/>
          <ac:spMkLst>
            <pc:docMk/>
            <pc:sldMk cId="1929028040" sldId="407"/>
            <ac:spMk id="21" creationId="{EEBADF26-B1ED-4A9B-8C45-459642440289}"/>
          </ac:spMkLst>
        </pc:spChg>
        <pc:spChg chg="del">
          <ac:chgData name="Guangpu Li" userId="a9ffafd1-861d-4b38-b633-c19304a1f8fb" providerId="ADAL" clId="{4C830F57-30B3-481E-98AD-39489010C9B5}" dt="2019-10-25T02:31:39.027" v="57210" actId="478"/>
          <ac:spMkLst>
            <pc:docMk/>
            <pc:sldMk cId="1929028040" sldId="407"/>
            <ac:spMk id="22" creationId="{7D81C8A4-1A98-4798-82B4-92C1D20D2F45}"/>
          </ac:spMkLst>
        </pc:spChg>
        <pc:spChg chg="mod">
          <ac:chgData name="Guangpu Li" userId="a9ffafd1-861d-4b38-b633-c19304a1f8fb" providerId="ADAL" clId="{4C830F57-30B3-481E-98AD-39489010C9B5}" dt="2019-10-25T02:46:55.998" v="57333" actId="164"/>
          <ac:spMkLst>
            <pc:docMk/>
            <pc:sldMk cId="1929028040" sldId="407"/>
            <ac:spMk id="23" creationId="{666B0A67-1C5E-4BC2-9B31-BA69FE274D42}"/>
          </ac:spMkLst>
        </pc:spChg>
        <pc:spChg chg="add mod">
          <ac:chgData name="Guangpu Li" userId="a9ffafd1-861d-4b38-b633-c19304a1f8fb" providerId="ADAL" clId="{4C830F57-30B3-481E-98AD-39489010C9B5}" dt="2019-10-26T04:04:04.402" v="63462" actId="692"/>
          <ac:spMkLst>
            <pc:docMk/>
            <pc:sldMk cId="1929028040" sldId="407"/>
            <ac:spMk id="25" creationId="{6DD601A2-40CB-46C9-A413-02462268B869}"/>
          </ac:spMkLst>
        </pc:spChg>
        <pc:spChg chg="add mod">
          <ac:chgData name="Guangpu Li" userId="a9ffafd1-861d-4b38-b633-c19304a1f8fb" providerId="ADAL" clId="{4C830F57-30B3-481E-98AD-39489010C9B5}" dt="2019-10-22T18:33:49.009" v="46659" actId="164"/>
          <ac:spMkLst>
            <pc:docMk/>
            <pc:sldMk cId="1929028040" sldId="407"/>
            <ac:spMk id="27" creationId="{C62D85D2-0491-425A-BDC2-6C22BBE883C2}"/>
          </ac:spMkLst>
        </pc:spChg>
        <pc:spChg chg="add mod ord">
          <ac:chgData name="Guangpu Li" userId="a9ffafd1-861d-4b38-b633-c19304a1f8fb" providerId="ADAL" clId="{4C830F57-30B3-481E-98AD-39489010C9B5}" dt="2019-10-26T04:04:04.402" v="63462" actId="692"/>
          <ac:spMkLst>
            <pc:docMk/>
            <pc:sldMk cId="1929028040" sldId="407"/>
            <ac:spMk id="28" creationId="{AC15628D-0938-4ED4-A021-0520BF2D95D7}"/>
          </ac:spMkLst>
        </pc:spChg>
        <pc:spChg chg="add mod">
          <ac:chgData name="Guangpu Li" userId="a9ffafd1-861d-4b38-b633-c19304a1f8fb" providerId="ADAL" clId="{4C830F57-30B3-481E-98AD-39489010C9B5}" dt="2019-10-22T18:34:28.536" v="46664" actId="571"/>
          <ac:spMkLst>
            <pc:docMk/>
            <pc:sldMk cId="1929028040" sldId="407"/>
            <ac:spMk id="29" creationId="{259C9DDA-692C-4F78-88D3-7C028F84C813}"/>
          </ac:spMkLst>
        </pc:spChg>
        <pc:grpChg chg="add del mod">
          <ac:chgData name="Guangpu Li" userId="a9ffafd1-861d-4b38-b633-c19304a1f8fb" providerId="ADAL" clId="{4C830F57-30B3-481E-98AD-39489010C9B5}" dt="2019-10-25T02:32:18.342" v="57221" actId="478"/>
          <ac:grpSpMkLst>
            <pc:docMk/>
            <pc:sldMk cId="1929028040" sldId="407"/>
            <ac:grpSpMk id="2" creationId="{88A0B0C1-F3D5-4660-B6EA-063D106EFBE6}"/>
          </ac:grpSpMkLst>
        </pc:grpChg>
        <pc:grpChg chg="add mod">
          <ac:chgData name="Guangpu Li" userId="a9ffafd1-861d-4b38-b633-c19304a1f8fb" providerId="ADAL" clId="{4C830F57-30B3-481E-98AD-39489010C9B5}" dt="2019-10-25T02:36:52.579" v="57272" actId="164"/>
          <ac:grpSpMkLst>
            <pc:docMk/>
            <pc:sldMk cId="1929028040" sldId="407"/>
            <ac:grpSpMk id="5" creationId="{4C9F5BEB-27C3-4DC9-9C68-D4A9A284D158}"/>
          </ac:grpSpMkLst>
        </pc:grpChg>
        <pc:grpChg chg="add mod">
          <ac:chgData name="Guangpu Li" userId="a9ffafd1-861d-4b38-b633-c19304a1f8fb" providerId="ADAL" clId="{4C830F57-30B3-481E-98AD-39489010C9B5}" dt="2019-10-25T02:46:55.998" v="57333" actId="164"/>
          <ac:grpSpMkLst>
            <pc:docMk/>
            <pc:sldMk cId="1929028040" sldId="407"/>
            <ac:grpSpMk id="13" creationId="{FEF29D68-E22F-47C2-ACA3-33D7C21DCBE1}"/>
          </ac:grpSpMkLst>
        </pc:grpChg>
        <pc:grpChg chg="add del">
          <ac:chgData name="Guangpu Li" userId="a9ffafd1-861d-4b38-b633-c19304a1f8fb" providerId="ADAL" clId="{4C830F57-30B3-481E-98AD-39489010C9B5}" dt="2019-10-26T01:10:11.379" v="62486" actId="478"/>
          <ac:grpSpMkLst>
            <pc:docMk/>
            <pc:sldMk cId="1929028040" sldId="407"/>
            <ac:grpSpMk id="22" creationId="{8C46ABAB-7AE0-42B4-AFA1-2E3984B94807}"/>
          </ac:grpSpMkLst>
        </pc:grpChg>
        <pc:grpChg chg="add">
          <ac:chgData name="Guangpu Li" userId="a9ffafd1-861d-4b38-b633-c19304a1f8fb" providerId="ADAL" clId="{4C830F57-30B3-481E-98AD-39489010C9B5}" dt="2019-10-26T01:11:13.918" v="62516"/>
          <ac:grpSpMkLst>
            <pc:docMk/>
            <pc:sldMk cId="1929028040" sldId="407"/>
            <ac:grpSpMk id="30" creationId="{3DBFCDD0-D286-40E4-9AC1-16F40D5222C6}"/>
          </ac:grpSpMkLst>
        </pc:grpChg>
        <pc:graphicFrameChg chg="add mod">
          <ac:chgData name="Guangpu Li" userId="a9ffafd1-861d-4b38-b633-c19304a1f8fb" providerId="ADAL" clId="{4C830F57-30B3-481E-98AD-39489010C9B5}" dt="2019-10-22T18:34:28.536" v="46664" actId="571"/>
          <ac:graphicFrameMkLst>
            <pc:docMk/>
            <pc:sldMk cId="1929028040" sldId="407"/>
            <ac:graphicFrameMk id="28" creationId="{FF4A4668-1164-474C-BC1C-D4476F87A8D3}"/>
          </ac:graphicFrameMkLst>
        </pc:graphicFrameChg>
        <pc:picChg chg="mod">
          <ac:chgData name="Guangpu Li" userId="a9ffafd1-861d-4b38-b633-c19304a1f8fb" providerId="ADAL" clId="{4C830F57-30B3-481E-98AD-39489010C9B5}" dt="2019-10-25T02:32:08.348" v="57217" actId="1076"/>
          <ac:picMkLst>
            <pc:docMk/>
            <pc:sldMk cId="1929028040" sldId="407"/>
            <ac:picMk id="3" creationId="{F80E0984-1BF1-4C66-A40B-46494367CF0D}"/>
          </ac:picMkLst>
        </pc:picChg>
        <pc:picChg chg="mod">
          <ac:chgData name="Guangpu Li" userId="a9ffafd1-861d-4b38-b633-c19304a1f8fb" providerId="ADAL" clId="{4C830F57-30B3-481E-98AD-39489010C9B5}" dt="2019-10-26T01:08:43.145" v="62454" actId="1076"/>
          <ac:picMkLst>
            <pc:docMk/>
            <pc:sldMk cId="1929028040" sldId="407"/>
            <ac:picMk id="24" creationId="{DBC08944-8A86-4D6E-808A-8F735461AF00}"/>
          </ac:picMkLst>
        </pc:picChg>
        <pc:picChg chg="del mod">
          <ac:chgData name="Guangpu Li" userId="a9ffafd1-861d-4b38-b633-c19304a1f8fb" providerId="ADAL" clId="{4C830F57-30B3-481E-98AD-39489010C9B5}" dt="2019-10-22T18:33:01.107" v="46627" actId="478"/>
          <ac:picMkLst>
            <pc:docMk/>
            <pc:sldMk cId="1929028040" sldId="407"/>
            <ac:picMk id="25" creationId="{582AE258-D976-4790-8AE2-649E655B399A}"/>
          </ac:picMkLst>
        </pc:picChg>
        <pc:picChg chg="add mod">
          <ac:chgData name="Guangpu Li" userId="a9ffafd1-861d-4b38-b633-c19304a1f8fb" providerId="ADAL" clId="{4C830F57-30B3-481E-98AD-39489010C9B5}" dt="2019-10-22T18:33:49.009" v="46659" actId="164"/>
          <ac:picMkLst>
            <pc:docMk/>
            <pc:sldMk cId="1929028040" sldId="407"/>
            <ac:picMk id="26" creationId="{24269A5C-97BF-4468-9B24-82FDAD66AA05}"/>
          </ac:picMkLst>
        </pc:picChg>
        <pc:picChg chg="add mod">
          <ac:chgData name="Guangpu Li" userId="a9ffafd1-861d-4b38-b633-c19304a1f8fb" providerId="ADAL" clId="{4C830F57-30B3-481E-98AD-39489010C9B5}" dt="2019-10-25T02:46:55.998" v="57333" actId="164"/>
          <ac:picMkLst>
            <pc:docMk/>
            <pc:sldMk cId="1929028040" sldId="407"/>
            <ac:picMk id="29" creationId="{00D4FF5F-A317-4D78-A161-5EEADF7EBD14}"/>
          </ac:picMkLst>
        </pc:picChg>
        <pc:picChg chg="add mod">
          <ac:chgData name="Guangpu Li" userId="a9ffafd1-861d-4b38-b633-c19304a1f8fb" providerId="ADAL" clId="{4C830F57-30B3-481E-98AD-39489010C9B5}" dt="2019-10-25T02:36:52.579" v="57272" actId="164"/>
          <ac:picMkLst>
            <pc:docMk/>
            <pc:sldMk cId="1929028040" sldId="407"/>
            <ac:picMk id="2050" creationId="{51D5C7DE-A1FD-4FFE-9555-7FEAF971D7A3}"/>
          </ac:picMkLst>
        </pc:picChg>
        <pc:cxnChg chg="mod ord">
          <ac:chgData name="Guangpu Li" userId="a9ffafd1-861d-4b38-b633-c19304a1f8fb" providerId="ADAL" clId="{4C830F57-30B3-481E-98AD-39489010C9B5}" dt="2019-10-25T02:33:25.084" v="57240" actId="167"/>
          <ac:cxnSpMkLst>
            <pc:docMk/>
            <pc:sldMk cId="1929028040" sldId="407"/>
            <ac:cxnSpMk id="9" creationId="{CF3459EA-2A5C-432F-B637-8DEDEE1F2C96}"/>
          </ac:cxnSpMkLst>
        </pc:cxnChg>
        <pc:cxnChg chg="mod">
          <ac:chgData name="Guangpu Li" userId="a9ffafd1-861d-4b38-b633-c19304a1f8fb" providerId="ADAL" clId="{4C830F57-30B3-481E-98AD-39489010C9B5}" dt="2019-10-25T01:32:19.011" v="56939" actId="208"/>
          <ac:cxnSpMkLst>
            <pc:docMk/>
            <pc:sldMk cId="1929028040" sldId="407"/>
            <ac:cxnSpMk id="10" creationId="{85BF2CD8-2180-4021-948B-CD77525B62A8}"/>
          </ac:cxnSpMkLst>
        </pc:cxnChg>
      </pc:sldChg>
      <pc:sldChg chg="addSp delSp modSp add del delAnim modAnim addCm delCm modCm modNotesTx">
        <pc:chgData name="Guangpu Li" userId="a9ffafd1-861d-4b38-b633-c19304a1f8fb" providerId="ADAL" clId="{4C830F57-30B3-481E-98AD-39489010C9B5}" dt="2019-10-27T23:40:12.683" v="65949" actId="2696"/>
        <pc:sldMkLst>
          <pc:docMk/>
          <pc:sldMk cId="1137998179" sldId="408"/>
        </pc:sldMkLst>
        <pc:spChg chg="mod">
          <ac:chgData name="Guangpu Li" userId="a9ffafd1-861d-4b38-b633-c19304a1f8fb" providerId="ADAL" clId="{4C830F57-30B3-481E-98AD-39489010C9B5}" dt="2019-10-25T02:08:03.966" v="57179" actId="20577"/>
          <ac:spMkLst>
            <pc:docMk/>
            <pc:sldMk cId="1137998179" sldId="408"/>
            <ac:spMk id="2" creationId="{0DC64EB2-766D-41A7-8605-13001D9A1E78}"/>
          </ac:spMkLst>
        </pc:spChg>
        <pc:spChg chg="mod">
          <ac:chgData name="Guangpu Li" userId="a9ffafd1-861d-4b38-b633-c19304a1f8fb" providerId="ADAL" clId="{4C830F57-30B3-481E-98AD-39489010C9B5}" dt="2019-10-25T18:51:56.394" v="62282" actId="20577"/>
          <ac:spMkLst>
            <pc:docMk/>
            <pc:sldMk cId="1137998179" sldId="408"/>
            <ac:spMk id="3" creationId="{6235E104-CE93-4028-83FC-0EDE454CAAD5}"/>
          </ac:spMkLst>
        </pc:spChg>
        <pc:spChg chg="del">
          <ac:chgData name="Guangpu Li" userId="a9ffafd1-861d-4b38-b633-c19304a1f8fb" providerId="ADAL" clId="{4C830F57-30B3-481E-98AD-39489010C9B5}" dt="2019-10-25T02:54:18.492" v="57409" actId="478"/>
          <ac:spMkLst>
            <pc:docMk/>
            <pc:sldMk cId="1137998179" sldId="408"/>
            <ac:spMk id="4" creationId="{F74FA2D8-1923-4C02-818A-536072E241AF}"/>
          </ac:spMkLst>
        </pc:spChg>
        <pc:spChg chg="del">
          <ac:chgData name="Guangpu Li" userId="a9ffafd1-861d-4b38-b633-c19304a1f8fb" providerId="ADAL" clId="{4C830F57-30B3-481E-98AD-39489010C9B5}" dt="2019-10-25T02:08:07.081" v="57180" actId="478"/>
          <ac:spMkLst>
            <pc:docMk/>
            <pc:sldMk cId="1137998179" sldId="408"/>
            <ac:spMk id="5" creationId="{41280268-62CD-4972-A934-23AC96FC8EB7}"/>
          </ac:spMkLst>
        </pc:spChg>
        <pc:spChg chg="add del mod">
          <ac:chgData name="Guangpu Li" userId="a9ffafd1-861d-4b38-b633-c19304a1f8fb" providerId="ADAL" clId="{4C830F57-30B3-481E-98AD-39489010C9B5}" dt="2019-10-25T02:54:38.516" v="57448" actId="478"/>
          <ac:spMkLst>
            <pc:docMk/>
            <pc:sldMk cId="1137998179" sldId="408"/>
            <ac:spMk id="10" creationId="{0FAC20A4-C57D-450A-AFB1-D4C6CD540109}"/>
          </ac:spMkLst>
        </pc:spChg>
        <pc:spChg chg="add del mod">
          <ac:chgData name="Guangpu Li" userId="a9ffafd1-861d-4b38-b633-c19304a1f8fb" providerId="ADAL" clId="{4C830F57-30B3-481E-98AD-39489010C9B5}" dt="2019-10-22T22:47:20.826" v="47348" actId="478"/>
          <ac:spMkLst>
            <pc:docMk/>
            <pc:sldMk cId="1137998179" sldId="408"/>
            <ac:spMk id="11" creationId="{5537190B-89DC-4AF0-A69D-2D5D84BF18F3}"/>
          </ac:spMkLst>
        </pc:spChg>
        <pc:spChg chg="add del mod">
          <ac:chgData name="Guangpu Li" userId="a9ffafd1-861d-4b38-b633-c19304a1f8fb" providerId="ADAL" clId="{4C830F57-30B3-481E-98AD-39489010C9B5}" dt="2019-10-25T02:54:40.082" v="57449" actId="478"/>
          <ac:spMkLst>
            <pc:docMk/>
            <pc:sldMk cId="1137998179" sldId="408"/>
            <ac:spMk id="12" creationId="{22EE735F-EEB8-4ABE-8DF6-C80F48477763}"/>
          </ac:spMkLst>
        </pc:spChg>
        <pc:spChg chg="mod">
          <ac:chgData name="Guangpu Li" userId="a9ffafd1-861d-4b38-b633-c19304a1f8fb" providerId="ADAL" clId="{4C830F57-30B3-481E-98AD-39489010C9B5}" dt="2019-10-25T03:28:12.131" v="57510" actId="1076"/>
          <ac:spMkLst>
            <pc:docMk/>
            <pc:sldMk cId="1137998179" sldId="408"/>
            <ac:spMk id="16" creationId="{86304B87-25FC-4684-BBCE-82DA3AEC8ACA}"/>
          </ac:spMkLst>
        </pc:spChg>
        <pc:spChg chg="add mod">
          <ac:chgData name="Guangpu Li" userId="a9ffafd1-861d-4b38-b633-c19304a1f8fb" providerId="ADAL" clId="{4C830F57-30B3-481E-98AD-39489010C9B5}" dt="2019-10-25T03:29:19.968" v="57522" actId="1076"/>
          <ac:spMkLst>
            <pc:docMk/>
            <pc:sldMk cId="1137998179" sldId="408"/>
            <ac:spMk id="17" creationId="{C437519A-F9C2-4CC6-8DBE-F593E0D2E527}"/>
          </ac:spMkLst>
        </pc:spChg>
        <pc:spChg chg="del">
          <ac:chgData name="Guangpu Li" userId="a9ffafd1-861d-4b38-b633-c19304a1f8fb" providerId="ADAL" clId="{4C830F57-30B3-481E-98AD-39489010C9B5}" dt="2019-10-22T22:27:38.696" v="47105" actId="478"/>
          <ac:spMkLst>
            <pc:docMk/>
            <pc:sldMk cId="1137998179" sldId="408"/>
            <ac:spMk id="17" creationId="{D0019C6E-757C-43C9-8113-10564693D03C}"/>
          </ac:spMkLst>
        </pc:spChg>
        <pc:spChg chg="del">
          <ac:chgData name="Guangpu Li" userId="a9ffafd1-861d-4b38-b633-c19304a1f8fb" providerId="ADAL" clId="{4C830F57-30B3-481E-98AD-39489010C9B5}" dt="2019-10-22T22:27:37.361" v="47104" actId="478"/>
          <ac:spMkLst>
            <pc:docMk/>
            <pc:sldMk cId="1137998179" sldId="408"/>
            <ac:spMk id="18" creationId="{A21BBEAA-A68A-43DE-9848-C2945D86C2EA}"/>
          </ac:spMkLst>
        </pc:spChg>
        <pc:spChg chg="add mod">
          <ac:chgData name="Guangpu Li" userId="a9ffafd1-861d-4b38-b633-c19304a1f8fb" providerId="ADAL" clId="{4C830F57-30B3-481E-98AD-39489010C9B5}" dt="2019-10-25T03:29:31.807" v="57527" actId="14100"/>
          <ac:spMkLst>
            <pc:docMk/>
            <pc:sldMk cId="1137998179" sldId="408"/>
            <ac:spMk id="18" creationId="{A7233C90-78EE-4218-ABF3-41350A0AFC20}"/>
          </ac:spMkLst>
        </pc:spChg>
        <pc:spChg chg="add mod">
          <ac:chgData name="Guangpu Li" userId="a9ffafd1-861d-4b38-b633-c19304a1f8fb" providerId="ADAL" clId="{4C830F57-30B3-481E-98AD-39489010C9B5}" dt="2019-10-25T03:29:51.433" v="57533" actId="1076"/>
          <ac:spMkLst>
            <pc:docMk/>
            <pc:sldMk cId="1137998179" sldId="408"/>
            <ac:spMk id="19" creationId="{F18A41DC-1667-412D-8321-B8AA3B26587D}"/>
          </ac:spMkLst>
        </pc:spChg>
        <pc:spChg chg="add mod">
          <ac:chgData name="Guangpu Li" userId="a9ffafd1-861d-4b38-b633-c19304a1f8fb" providerId="ADAL" clId="{4C830F57-30B3-481E-98AD-39489010C9B5}" dt="2019-10-25T03:29:34.743" v="57528" actId="14100"/>
          <ac:spMkLst>
            <pc:docMk/>
            <pc:sldMk cId="1137998179" sldId="408"/>
            <ac:spMk id="20" creationId="{CEA9E7D1-F87B-4DAC-9982-8A0B5FD512E6}"/>
          </ac:spMkLst>
        </pc:spChg>
        <pc:spChg chg="add mod">
          <ac:chgData name="Guangpu Li" userId="a9ffafd1-861d-4b38-b633-c19304a1f8fb" providerId="ADAL" clId="{4C830F57-30B3-481E-98AD-39489010C9B5}" dt="2019-10-25T03:29:39.307" v="57530" actId="1076"/>
          <ac:spMkLst>
            <pc:docMk/>
            <pc:sldMk cId="1137998179" sldId="408"/>
            <ac:spMk id="21" creationId="{FD233622-5937-4485-AE22-D6057A1E62AE}"/>
          </ac:spMkLst>
        </pc:spChg>
        <pc:spChg chg="add mod">
          <ac:chgData name="Guangpu Li" userId="a9ffafd1-861d-4b38-b633-c19304a1f8fb" providerId="ADAL" clId="{4C830F57-30B3-481E-98AD-39489010C9B5}" dt="2019-10-25T04:44:12.554" v="58094" actId="20577"/>
          <ac:spMkLst>
            <pc:docMk/>
            <pc:sldMk cId="1137998179" sldId="408"/>
            <ac:spMk id="22" creationId="{491D3C08-28B1-437F-BF39-6BCEB73F2233}"/>
          </ac:spMkLst>
        </pc:spChg>
        <pc:spChg chg="add mod">
          <ac:chgData name="Guangpu Li" userId="a9ffafd1-861d-4b38-b633-c19304a1f8fb" providerId="ADAL" clId="{4C830F57-30B3-481E-98AD-39489010C9B5}" dt="2019-10-25T04:38:24.212" v="58006" actId="1076"/>
          <ac:spMkLst>
            <pc:docMk/>
            <pc:sldMk cId="1137998179" sldId="408"/>
            <ac:spMk id="23" creationId="{818DB1E2-0706-45F3-88C8-AE2A4C4DDBE0}"/>
          </ac:spMkLst>
        </pc:spChg>
        <pc:grpChg chg="add mod">
          <ac:chgData name="Guangpu Li" userId="a9ffafd1-861d-4b38-b633-c19304a1f8fb" providerId="ADAL" clId="{4C830F57-30B3-481E-98AD-39489010C9B5}" dt="2019-10-25T03:29:53.951" v="57534" actId="1076"/>
          <ac:grpSpMkLst>
            <pc:docMk/>
            <pc:sldMk cId="1137998179" sldId="408"/>
            <ac:grpSpMk id="15" creationId="{FD76636B-A6F0-44DF-96C4-2D00E8EA4977}"/>
          </ac:grpSpMkLst>
        </pc:grpChg>
        <pc:grpChg chg="add del">
          <ac:chgData name="Guangpu Li" userId="a9ffafd1-861d-4b38-b633-c19304a1f8fb" providerId="ADAL" clId="{4C830F57-30B3-481E-98AD-39489010C9B5}" dt="2019-10-26T01:10:14.334" v="62488" actId="478"/>
          <ac:grpSpMkLst>
            <pc:docMk/>
            <pc:sldMk cId="1137998179" sldId="408"/>
            <ac:grpSpMk id="24" creationId="{BF8B857F-B000-495A-8CBF-AC2DC7768CD7}"/>
          </ac:grpSpMkLst>
        </pc:grpChg>
        <pc:grpChg chg="add">
          <ac:chgData name="Guangpu Li" userId="a9ffafd1-861d-4b38-b633-c19304a1f8fb" providerId="ADAL" clId="{4C830F57-30B3-481E-98AD-39489010C9B5}" dt="2019-10-26T01:11:16.790" v="62518"/>
          <ac:grpSpMkLst>
            <pc:docMk/>
            <pc:sldMk cId="1137998179" sldId="408"/>
            <ac:grpSpMk id="27" creationId="{2BF6E4DA-0D06-49ED-8FCA-D896AB0EE314}"/>
          </ac:grpSpMkLst>
        </pc:grpChg>
        <pc:picChg chg="del mod">
          <ac:chgData name="Guangpu Li" userId="a9ffafd1-861d-4b38-b633-c19304a1f8fb" providerId="ADAL" clId="{4C830F57-30B3-481E-98AD-39489010C9B5}" dt="2019-10-25T02:08:10.733" v="57182" actId="478"/>
          <ac:picMkLst>
            <pc:docMk/>
            <pc:sldMk cId="1137998179" sldId="408"/>
            <ac:picMk id="6" creationId="{9FEC2B64-214A-4021-BEB1-DA23AC03A625}"/>
          </ac:picMkLst>
        </pc:picChg>
        <pc:picChg chg="add mod">
          <ac:chgData name="Guangpu Li" userId="a9ffafd1-861d-4b38-b633-c19304a1f8fb" providerId="ADAL" clId="{4C830F57-30B3-481E-98AD-39489010C9B5}" dt="2019-10-26T01:08:52.310" v="62458" actId="1076"/>
          <ac:picMkLst>
            <pc:docMk/>
            <pc:sldMk cId="1137998179" sldId="408"/>
            <ac:picMk id="9" creationId="{B7F7C402-E803-489A-B92F-EB9FB635829D}"/>
          </ac:picMkLst>
        </pc:picChg>
        <pc:picChg chg="del">
          <ac:chgData name="Guangpu Li" userId="a9ffafd1-861d-4b38-b633-c19304a1f8fb" providerId="ADAL" clId="{4C830F57-30B3-481E-98AD-39489010C9B5}" dt="2019-10-22T18:37:47.463" v="46676" actId="478"/>
          <ac:picMkLst>
            <pc:docMk/>
            <pc:sldMk cId="1137998179" sldId="408"/>
            <ac:picMk id="22" creationId="{37190ADD-270D-4A68-AA29-9B0ABE0A05BC}"/>
          </ac:picMkLst>
        </pc:picChg>
        <pc:picChg chg="add del mod">
          <ac:chgData name="Guangpu Li" userId="a9ffafd1-861d-4b38-b633-c19304a1f8fb" providerId="ADAL" clId="{4C830F57-30B3-481E-98AD-39489010C9B5}" dt="2019-10-25T04:40:23.130" v="58015" actId="478"/>
          <ac:picMkLst>
            <pc:docMk/>
            <pc:sldMk cId="1137998179" sldId="408"/>
            <ac:picMk id="3074" creationId="{1B25417E-E080-463C-A49B-61678DE16A04}"/>
          </ac:picMkLst>
        </pc:picChg>
        <pc:picChg chg="add mod">
          <ac:chgData name="Guangpu Li" userId="a9ffafd1-861d-4b38-b633-c19304a1f8fb" providerId="ADAL" clId="{4C830F57-30B3-481E-98AD-39489010C9B5}" dt="2019-10-25T04:42:55.147" v="58020" actId="1076"/>
          <ac:picMkLst>
            <pc:docMk/>
            <pc:sldMk cId="1137998179" sldId="408"/>
            <ac:picMk id="3076" creationId="{61A37E5D-CB32-4CE8-B944-7D535C20AA76}"/>
          </ac:picMkLst>
        </pc:picChg>
        <pc:cxnChg chg="add mod">
          <ac:chgData name="Guangpu Li" userId="a9ffafd1-861d-4b38-b633-c19304a1f8fb" providerId="ADAL" clId="{4C830F57-30B3-481E-98AD-39489010C9B5}" dt="2019-10-25T02:08:40.365" v="57188" actId="14100"/>
          <ac:cxnSpMkLst>
            <pc:docMk/>
            <pc:sldMk cId="1137998179" sldId="408"/>
            <ac:cxnSpMk id="11" creationId="{F4F9A31E-3683-4E20-8AF5-F39916DE06FA}"/>
          </ac:cxnSpMkLst>
        </pc:cxnChg>
      </pc:sldChg>
      <pc:sldChg chg="addSp delSp modSp add del ord delAnim modAnim addCm modCm modNotesTx">
        <pc:chgData name="Guangpu Li" userId="a9ffafd1-861d-4b38-b633-c19304a1f8fb" providerId="ADAL" clId="{4C830F57-30B3-481E-98AD-39489010C9B5}" dt="2019-10-26T02:32:32.377" v="62737" actId="2696"/>
        <pc:sldMkLst>
          <pc:docMk/>
          <pc:sldMk cId="834819943" sldId="409"/>
        </pc:sldMkLst>
        <pc:spChg chg="add mod">
          <ac:chgData name="Guangpu Li" userId="a9ffafd1-861d-4b38-b633-c19304a1f8fb" providerId="ADAL" clId="{4C830F57-30B3-481E-98AD-39489010C9B5}" dt="2019-10-22T18:50:52.559" v="46790" actId="1076"/>
          <ac:spMkLst>
            <pc:docMk/>
            <pc:sldMk cId="834819943" sldId="409"/>
            <ac:spMk id="2" creationId="{F150018C-1907-475E-ADEB-7E033F5AE09D}"/>
          </ac:spMkLst>
        </pc:spChg>
        <pc:spChg chg="mod">
          <ac:chgData name="Guangpu Li" userId="a9ffafd1-861d-4b38-b633-c19304a1f8fb" providerId="ADAL" clId="{4C830F57-30B3-481E-98AD-39489010C9B5}" dt="2019-10-25T02:57:07.717" v="57454" actId="20577"/>
          <ac:spMkLst>
            <pc:docMk/>
            <pc:sldMk cId="834819943" sldId="409"/>
            <ac:spMk id="7" creationId="{471F7729-2D67-42E8-97AE-3DDF9B56ABE2}"/>
          </ac:spMkLst>
        </pc:spChg>
        <pc:spChg chg="mod">
          <ac:chgData name="Guangpu Li" userId="a9ffafd1-861d-4b38-b633-c19304a1f8fb" providerId="ADAL" clId="{4C830F57-30B3-481E-98AD-39489010C9B5}" dt="2019-10-22T18:49:16.612" v="46766" actId="20577"/>
          <ac:spMkLst>
            <pc:docMk/>
            <pc:sldMk cId="834819943" sldId="409"/>
            <ac:spMk id="10" creationId="{6BABAF10-E43B-4320-853D-ECD8473F1C0C}"/>
          </ac:spMkLst>
        </pc:spChg>
        <pc:spChg chg="mod">
          <ac:chgData name="Guangpu Li" userId="a9ffafd1-861d-4b38-b633-c19304a1f8fb" providerId="ADAL" clId="{4C830F57-30B3-481E-98AD-39489010C9B5}" dt="2019-10-22T18:48:46.548" v="46752" actId="1076"/>
          <ac:spMkLst>
            <pc:docMk/>
            <pc:sldMk cId="834819943" sldId="409"/>
            <ac:spMk id="23" creationId="{67D399C4-96E7-4F0E-87AF-71F80F5944DE}"/>
          </ac:spMkLst>
        </pc:spChg>
        <pc:spChg chg="mod">
          <ac:chgData name="Guangpu Li" userId="a9ffafd1-861d-4b38-b633-c19304a1f8fb" providerId="ADAL" clId="{4C830F57-30B3-481E-98AD-39489010C9B5}" dt="2019-10-22T18:49:28.113" v="46778" actId="20577"/>
          <ac:spMkLst>
            <pc:docMk/>
            <pc:sldMk cId="834819943" sldId="409"/>
            <ac:spMk id="26" creationId="{62C62600-24EA-4F80-9709-EC1A2A83052A}"/>
          </ac:spMkLst>
        </pc:spChg>
        <pc:spChg chg="add mod">
          <ac:chgData name="Guangpu Li" userId="a9ffafd1-861d-4b38-b633-c19304a1f8fb" providerId="ADAL" clId="{4C830F57-30B3-481E-98AD-39489010C9B5}" dt="2019-10-22T18:34:38.462" v="46666" actId="1076"/>
          <ac:spMkLst>
            <pc:docMk/>
            <pc:sldMk cId="834819943" sldId="409"/>
            <ac:spMk id="28" creationId="{EFE102BD-3556-445C-A0DE-387BFE18B7BE}"/>
          </ac:spMkLst>
        </pc:spChg>
        <pc:spChg chg="add mod">
          <ac:chgData name="Guangpu Li" userId="a9ffafd1-861d-4b38-b633-c19304a1f8fb" providerId="ADAL" clId="{4C830F57-30B3-481E-98AD-39489010C9B5}" dt="2019-10-22T18:51:05.046" v="46791" actId="14100"/>
          <ac:spMkLst>
            <pc:docMk/>
            <pc:sldMk cId="834819943" sldId="409"/>
            <ac:spMk id="32" creationId="{56493D38-1554-4C9C-8215-E86D9553C7B5}"/>
          </ac:spMkLst>
        </pc:spChg>
        <pc:spChg chg="add mod">
          <ac:chgData name="Guangpu Li" userId="a9ffafd1-861d-4b38-b633-c19304a1f8fb" providerId="ADAL" clId="{4C830F57-30B3-481E-98AD-39489010C9B5}" dt="2019-10-22T19:18:07.033" v="47099" actId="20577"/>
          <ac:spMkLst>
            <pc:docMk/>
            <pc:sldMk cId="834819943" sldId="409"/>
            <ac:spMk id="33" creationId="{955B6EE5-4789-4433-BA1F-B02088378B84}"/>
          </ac:spMkLst>
        </pc:spChg>
        <pc:graphicFrameChg chg="add del mod">
          <ac:chgData name="Guangpu Li" userId="a9ffafd1-861d-4b38-b633-c19304a1f8fb" providerId="ADAL" clId="{4C830F57-30B3-481E-98AD-39489010C9B5}" dt="2019-10-22T18:48:38.358" v="46749" actId="478"/>
          <ac:graphicFrameMkLst>
            <pc:docMk/>
            <pc:sldMk cId="834819943" sldId="409"/>
            <ac:graphicFrameMk id="25" creationId="{E16D907B-E7AE-4CA0-99F7-29E25A93FE3F}"/>
          </ac:graphicFrameMkLst>
        </pc:graphicFrameChg>
        <pc:graphicFrameChg chg="add mod modGraphic">
          <ac:chgData name="Guangpu Li" userId="a9ffafd1-861d-4b38-b633-c19304a1f8fb" providerId="ADAL" clId="{4C830F57-30B3-481E-98AD-39489010C9B5}" dt="2019-10-25T01:34:08.136" v="56943" actId="1076"/>
          <ac:graphicFrameMkLst>
            <pc:docMk/>
            <pc:sldMk cId="834819943" sldId="409"/>
            <ac:graphicFrameMk id="31" creationId="{9E5F4C29-344E-469A-A607-F719365F2FAB}"/>
          </ac:graphicFrameMkLst>
        </pc:graphicFrameChg>
        <pc:picChg chg="del">
          <ac:chgData name="Guangpu Li" userId="a9ffafd1-861d-4b38-b633-c19304a1f8fb" providerId="ADAL" clId="{4C830F57-30B3-481E-98AD-39489010C9B5}" dt="2019-10-22T18:37:37.004" v="46674" actId="478"/>
          <ac:picMkLst>
            <pc:docMk/>
            <pc:sldMk cId="834819943" sldId="409"/>
            <ac:picMk id="20" creationId="{F8507A35-E422-44ED-92CD-AB62053E1BCA}"/>
          </ac:picMkLst>
        </pc:picChg>
        <pc:picChg chg="add">
          <ac:chgData name="Guangpu Li" userId="a9ffafd1-861d-4b38-b633-c19304a1f8fb" providerId="ADAL" clId="{4C830F57-30B3-481E-98AD-39489010C9B5}" dt="2019-10-22T18:37:57.169" v="46679"/>
          <ac:picMkLst>
            <pc:docMk/>
            <pc:sldMk cId="834819943" sldId="409"/>
            <ac:picMk id="29" creationId="{E8C939C9-0F41-45C6-8C08-B85CCF82CA9F}"/>
          </ac:picMkLst>
        </pc:picChg>
        <pc:cxnChg chg="mod">
          <ac:chgData name="Guangpu Li" userId="a9ffafd1-861d-4b38-b633-c19304a1f8fb" providerId="ADAL" clId="{4C830F57-30B3-481E-98AD-39489010C9B5}" dt="2019-10-25T01:33:45.352" v="56940" actId="208"/>
          <ac:cxnSpMkLst>
            <pc:docMk/>
            <pc:sldMk cId="834819943" sldId="409"/>
            <ac:cxnSpMk id="8" creationId="{01E90C0E-147B-4F5C-A9DE-AE5BDE5356EB}"/>
          </ac:cxnSpMkLst>
        </pc:cxnChg>
        <pc:cxnChg chg="mod">
          <ac:chgData name="Guangpu Li" userId="a9ffafd1-861d-4b38-b633-c19304a1f8fb" providerId="ADAL" clId="{4C830F57-30B3-481E-98AD-39489010C9B5}" dt="2019-10-25T01:33:45.352" v="56940" actId="208"/>
          <ac:cxnSpMkLst>
            <pc:docMk/>
            <pc:sldMk cId="834819943" sldId="409"/>
            <ac:cxnSpMk id="9" creationId="{87FBE36B-A3E3-4E03-9177-0BDEE03E19A7}"/>
          </ac:cxnSpMkLst>
        </pc:cxnChg>
      </pc:sldChg>
      <pc:sldChg chg="addSp delSp modSp add del ord modAnim modNotesTx">
        <pc:chgData name="Guangpu Li" userId="a9ffafd1-861d-4b38-b633-c19304a1f8fb" providerId="ADAL" clId="{4C830F57-30B3-481E-98AD-39489010C9B5}" dt="2019-10-26T02:32:32.368" v="62736" actId="2696"/>
        <pc:sldMkLst>
          <pc:docMk/>
          <pc:sldMk cId="3700391561" sldId="410"/>
        </pc:sldMkLst>
        <pc:spChg chg="mod">
          <ac:chgData name="Guangpu Li" userId="a9ffafd1-861d-4b38-b633-c19304a1f8fb" providerId="ADAL" clId="{4C830F57-30B3-481E-98AD-39489010C9B5}" dt="2019-10-24T16:34:12.990" v="56408" actId="1076"/>
          <ac:spMkLst>
            <pc:docMk/>
            <pc:sldMk cId="3700391561" sldId="410"/>
            <ac:spMk id="6" creationId="{179A75E9-32FF-43AA-91B0-E63F85952237}"/>
          </ac:spMkLst>
        </pc:spChg>
        <pc:spChg chg="mod">
          <ac:chgData name="Guangpu Li" userId="a9ffafd1-861d-4b38-b633-c19304a1f8fb" providerId="ADAL" clId="{4C830F57-30B3-481E-98AD-39489010C9B5}" dt="2019-10-22T19:13:09.194" v="47097" actId="20577"/>
          <ac:spMkLst>
            <pc:docMk/>
            <pc:sldMk cId="3700391561" sldId="410"/>
            <ac:spMk id="18" creationId="{6B1EE3DC-576C-483E-B34C-FD90F49A0C03}"/>
          </ac:spMkLst>
        </pc:spChg>
        <pc:picChg chg="del">
          <ac:chgData name="Guangpu Li" userId="a9ffafd1-861d-4b38-b633-c19304a1f8fb" providerId="ADAL" clId="{4C830F57-30B3-481E-98AD-39489010C9B5}" dt="2019-10-22T18:37:40.426" v="46675" actId="478"/>
          <ac:picMkLst>
            <pc:docMk/>
            <pc:sldMk cId="3700391561" sldId="410"/>
            <ac:picMk id="7" creationId="{B9A19BB9-1543-4020-863F-C38C1E2B4888}"/>
          </ac:picMkLst>
        </pc:picChg>
        <pc:picChg chg="add">
          <ac:chgData name="Guangpu Li" userId="a9ffafd1-861d-4b38-b633-c19304a1f8fb" providerId="ADAL" clId="{4C830F57-30B3-481E-98AD-39489010C9B5}" dt="2019-10-22T18:37:55.901" v="46678"/>
          <ac:picMkLst>
            <pc:docMk/>
            <pc:sldMk cId="3700391561" sldId="410"/>
            <ac:picMk id="19" creationId="{DA1A3EE9-802A-45E3-AEB1-6C29E39F1CF8}"/>
          </ac:picMkLst>
        </pc:picChg>
      </pc:sldChg>
      <pc:sldChg chg="addSp delSp modSp add del addCm modCm modNotesTx">
        <pc:chgData name="Guangpu Li" userId="a9ffafd1-861d-4b38-b633-c19304a1f8fb" providerId="ADAL" clId="{4C830F57-30B3-481E-98AD-39489010C9B5}" dt="2019-10-27T23:40:12.704" v="65951" actId="2696"/>
        <pc:sldMkLst>
          <pc:docMk/>
          <pc:sldMk cId="1668622283" sldId="411"/>
        </pc:sldMkLst>
        <pc:spChg chg="mod">
          <ac:chgData name="Guangpu Li" userId="a9ffafd1-861d-4b38-b633-c19304a1f8fb" providerId="ADAL" clId="{4C830F57-30B3-481E-98AD-39489010C9B5}" dt="2019-10-27T04:07:30.065" v="64966" actId="20577"/>
          <ac:spMkLst>
            <pc:docMk/>
            <pc:sldMk cId="1668622283" sldId="411"/>
            <ac:spMk id="3" creationId="{D5671237-502B-49B6-86C7-2FC227B94C34}"/>
          </ac:spMkLst>
        </pc:spChg>
        <pc:spChg chg="mod">
          <ac:chgData name="Guangpu Li" userId="a9ffafd1-861d-4b38-b633-c19304a1f8fb" providerId="ADAL" clId="{4C830F57-30B3-481E-98AD-39489010C9B5}" dt="2019-10-27T04:06:47.478" v="64959"/>
          <ac:spMkLst>
            <pc:docMk/>
            <pc:sldMk cId="1668622283" sldId="411"/>
            <ac:spMk id="7" creationId="{471F7729-2D67-42E8-97AE-3DDF9B56ABE2}"/>
          </ac:spMkLst>
        </pc:spChg>
        <pc:grpChg chg="add del">
          <ac:chgData name="Guangpu Li" userId="a9ffafd1-861d-4b38-b633-c19304a1f8fb" providerId="ADAL" clId="{4C830F57-30B3-481E-98AD-39489010C9B5}" dt="2019-10-26T01:10:16.978" v="62490" actId="478"/>
          <ac:grpSpMkLst>
            <pc:docMk/>
            <pc:sldMk cId="1668622283" sldId="411"/>
            <ac:grpSpMk id="5" creationId="{6619158F-DD9E-41AE-816E-EC8EDFB9E4AF}"/>
          </ac:grpSpMkLst>
        </pc:grpChg>
        <pc:grpChg chg="add">
          <ac:chgData name="Guangpu Li" userId="a9ffafd1-861d-4b38-b633-c19304a1f8fb" providerId="ADAL" clId="{4C830F57-30B3-481E-98AD-39489010C9B5}" dt="2019-10-26T01:11:18.716" v="62520"/>
          <ac:grpSpMkLst>
            <pc:docMk/>
            <pc:sldMk cId="1668622283" sldId="411"/>
            <ac:grpSpMk id="9" creationId="{F40F3FE5-5121-422E-AA49-BAD03FF062EC}"/>
          </ac:grpSpMkLst>
        </pc:grpChg>
        <pc:picChg chg="mod">
          <ac:chgData name="Guangpu Li" userId="a9ffafd1-861d-4b38-b633-c19304a1f8fb" providerId="ADAL" clId="{4C830F57-30B3-481E-98AD-39489010C9B5}" dt="2019-10-26T02:52:25.392" v="63395" actId="1076"/>
          <ac:picMkLst>
            <pc:docMk/>
            <pc:sldMk cId="1668622283" sldId="411"/>
            <ac:picMk id="2" creationId="{859D7304-A4EB-42F6-A16A-F9299EF1C029}"/>
          </ac:picMkLst>
        </pc:picChg>
      </pc:sldChg>
      <pc:sldChg chg="addSp delSp modSp add del addAnim delAnim modAnim addCm delCm modCm modNotesTx">
        <pc:chgData name="Guangpu Li" userId="a9ffafd1-861d-4b38-b633-c19304a1f8fb" providerId="ADAL" clId="{4C830F57-30B3-481E-98AD-39489010C9B5}" dt="2019-10-28T14:19:58.042" v="68359" actId="20577"/>
        <pc:sldMkLst>
          <pc:docMk/>
          <pc:sldMk cId="3604018162" sldId="412"/>
        </pc:sldMkLst>
        <pc:spChg chg="add mod">
          <ac:chgData name="Guangpu Li" userId="a9ffafd1-861d-4b38-b633-c19304a1f8fb" providerId="ADAL" clId="{4C830F57-30B3-481E-98AD-39489010C9B5}" dt="2019-10-28T03:21:32.049" v="67439" actId="1076"/>
          <ac:spMkLst>
            <pc:docMk/>
            <pc:sldMk cId="3604018162" sldId="412"/>
            <ac:spMk id="2" creationId="{AF94DA2D-DA2D-48A4-8628-A1642D03472D}"/>
          </ac:spMkLst>
        </pc:spChg>
        <pc:spChg chg="del">
          <ac:chgData name="Guangpu Li" userId="a9ffafd1-861d-4b38-b633-c19304a1f8fb" providerId="ADAL" clId="{4C830F57-30B3-481E-98AD-39489010C9B5}" dt="2019-10-22T23:06:09.642" v="47527" actId="478"/>
          <ac:spMkLst>
            <pc:docMk/>
            <pc:sldMk cId="3604018162" sldId="412"/>
            <ac:spMk id="4" creationId="{18EEC2D1-E9CF-4C61-9DE7-A1BA2AAB636F}"/>
          </ac:spMkLst>
        </pc:spChg>
        <pc:spChg chg="del">
          <ac:chgData name="Guangpu Li" userId="a9ffafd1-861d-4b38-b633-c19304a1f8fb" providerId="ADAL" clId="{4C830F57-30B3-481E-98AD-39489010C9B5}" dt="2019-10-22T23:06:09.642" v="47527" actId="478"/>
          <ac:spMkLst>
            <pc:docMk/>
            <pc:sldMk cId="3604018162" sldId="412"/>
            <ac:spMk id="5" creationId="{98165952-2A11-4DB1-892C-E73354BE03C4}"/>
          </ac:spMkLst>
        </pc:spChg>
        <pc:spChg chg="del">
          <ac:chgData name="Guangpu Li" userId="a9ffafd1-861d-4b38-b633-c19304a1f8fb" providerId="ADAL" clId="{4C830F57-30B3-481E-98AD-39489010C9B5}" dt="2019-10-22T23:06:09.642" v="47527" actId="478"/>
          <ac:spMkLst>
            <pc:docMk/>
            <pc:sldMk cId="3604018162" sldId="412"/>
            <ac:spMk id="6" creationId="{8AFCA9DE-30ED-4C7E-B659-187EFCACFC57}"/>
          </ac:spMkLst>
        </pc:spChg>
        <pc:spChg chg="mod">
          <ac:chgData name="Guangpu Li" userId="a9ffafd1-861d-4b38-b633-c19304a1f8fb" providerId="ADAL" clId="{4C830F57-30B3-481E-98AD-39489010C9B5}" dt="2019-10-22T23:29:14.355" v="47589" actId="20577"/>
          <ac:spMkLst>
            <pc:docMk/>
            <pc:sldMk cId="3604018162" sldId="412"/>
            <ac:spMk id="7" creationId="{471F7729-2D67-42E8-97AE-3DDF9B56ABE2}"/>
          </ac:spMkLst>
        </pc:spChg>
        <pc:spChg chg="del">
          <ac:chgData name="Guangpu Li" userId="a9ffafd1-861d-4b38-b633-c19304a1f8fb" providerId="ADAL" clId="{4C830F57-30B3-481E-98AD-39489010C9B5}" dt="2019-10-22T23:06:09.642" v="47527" actId="478"/>
          <ac:spMkLst>
            <pc:docMk/>
            <pc:sldMk cId="3604018162" sldId="412"/>
            <ac:spMk id="8" creationId="{E196C008-0684-4955-B45D-65EB3C0241C4}"/>
          </ac:spMkLst>
        </pc:spChg>
        <pc:spChg chg="del">
          <ac:chgData name="Guangpu Li" userId="a9ffafd1-861d-4b38-b633-c19304a1f8fb" providerId="ADAL" clId="{4C830F57-30B3-481E-98AD-39489010C9B5}" dt="2019-10-22T23:06:09.642" v="47527" actId="478"/>
          <ac:spMkLst>
            <pc:docMk/>
            <pc:sldMk cId="3604018162" sldId="412"/>
            <ac:spMk id="18" creationId="{7C14C139-F737-423A-ACE0-9CA8625D186C}"/>
          </ac:spMkLst>
        </pc:spChg>
        <pc:spChg chg="del">
          <ac:chgData name="Guangpu Li" userId="a9ffafd1-861d-4b38-b633-c19304a1f8fb" providerId="ADAL" clId="{4C830F57-30B3-481E-98AD-39489010C9B5}" dt="2019-10-22T23:06:09.642" v="47527" actId="478"/>
          <ac:spMkLst>
            <pc:docMk/>
            <pc:sldMk cId="3604018162" sldId="412"/>
            <ac:spMk id="20" creationId="{A0BE303B-5224-44D1-ABBA-A2295D3268E2}"/>
          </ac:spMkLst>
        </pc:spChg>
        <pc:spChg chg="del">
          <ac:chgData name="Guangpu Li" userId="a9ffafd1-861d-4b38-b633-c19304a1f8fb" providerId="ADAL" clId="{4C830F57-30B3-481E-98AD-39489010C9B5}" dt="2019-10-22T23:06:15.495" v="47530" actId="478"/>
          <ac:spMkLst>
            <pc:docMk/>
            <pc:sldMk cId="3604018162" sldId="412"/>
            <ac:spMk id="22" creationId="{649FAC57-5D18-422D-8F5A-539712350755}"/>
          </ac:spMkLst>
        </pc:spChg>
        <pc:spChg chg="mod">
          <ac:chgData name="Guangpu Li" userId="a9ffafd1-861d-4b38-b633-c19304a1f8fb" providerId="ADAL" clId="{4C830F57-30B3-481E-98AD-39489010C9B5}" dt="2019-10-28T03:20:50.907" v="67426" actId="1076"/>
          <ac:spMkLst>
            <pc:docMk/>
            <pc:sldMk cId="3604018162" sldId="412"/>
            <ac:spMk id="23" creationId="{5589F998-1FF2-465C-8D96-082ED85BFC31}"/>
          </ac:spMkLst>
        </pc:spChg>
        <pc:spChg chg="del">
          <ac:chgData name="Guangpu Li" userId="a9ffafd1-861d-4b38-b633-c19304a1f8fb" providerId="ADAL" clId="{4C830F57-30B3-481E-98AD-39489010C9B5}" dt="2019-10-22T23:06:18.433" v="47531" actId="478"/>
          <ac:spMkLst>
            <pc:docMk/>
            <pc:sldMk cId="3604018162" sldId="412"/>
            <ac:spMk id="25" creationId="{BAC51159-5109-4F25-828B-359BCA2F32AA}"/>
          </ac:spMkLst>
        </pc:spChg>
        <pc:spChg chg="del">
          <ac:chgData name="Guangpu Li" userId="a9ffafd1-861d-4b38-b633-c19304a1f8fb" providerId="ADAL" clId="{4C830F57-30B3-481E-98AD-39489010C9B5}" dt="2019-10-22T23:06:09.642" v="47527" actId="478"/>
          <ac:spMkLst>
            <pc:docMk/>
            <pc:sldMk cId="3604018162" sldId="412"/>
            <ac:spMk id="26" creationId="{F511D02E-0A8C-4092-B8AB-E1E9BA771E8F}"/>
          </ac:spMkLst>
        </pc:spChg>
        <pc:spChg chg="add mod">
          <ac:chgData name="Guangpu Li" userId="a9ffafd1-861d-4b38-b633-c19304a1f8fb" providerId="ADAL" clId="{4C830F57-30B3-481E-98AD-39489010C9B5}" dt="2019-10-28T03:21:19.727" v="67434" actId="1076"/>
          <ac:spMkLst>
            <pc:docMk/>
            <pc:sldMk cId="3604018162" sldId="412"/>
            <ac:spMk id="27" creationId="{C5535962-5E12-4497-A2A8-E8F9BDAE3BC2}"/>
          </ac:spMkLst>
        </pc:spChg>
        <pc:spChg chg="del">
          <ac:chgData name="Guangpu Li" userId="a9ffafd1-861d-4b38-b633-c19304a1f8fb" providerId="ADAL" clId="{4C830F57-30B3-481E-98AD-39489010C9B5}" dt="2019-10-22T23:06:09.642" v="47527" actId="478"/>
          <ac:spMkLst>
            <pc:docMk/>
            <pc:sldMk cId="3604018162" sldId="412"/>
            <ac:spMk id="31" creationId="{1C2D2424-FA71-4FDE-93BB-E098913A99B8}"/>
          </ac:spMkLst>
        </pc:spChg>
        <pc:spChg chg="add mod">
          <ac:chgData name="Guangpu Li" userId="a9ffafd1-861d-4b38-b633-c19304a1f8fb" providerId="ADAL" clId="{4C830F57-30B3-481E-98AD-39489010C9B5}" dt="2019-10-28T03:21:19.727" v="67434" actId="1076"/>
          <ac:spMkLst>
            <pc:docMk/>
            <pc:sldMk cId="3604018162" sldId="412"/>
            <ac:spMk id="33" creationId="{66C47F9A-6464-44E3-8BEC-A30CE50784AF}"/>
          </ac:spMkLst>
        </pc:spChg>
        <pc:spChg chg="add mod">
          <ac:chgData name="Guangpu Li" userId="a9ffafd1-861d-4b38-b633-c19304a1f8fb" providerId="ADAL" clId="{4C830F57-30B3-481E-98AD-39489010C9B5}" dt="2019-10-28T03:21:19.727" v="67434" actId="1076"/>
          <ac:spMkLst>
            <pc:docMk/>
            <pc:sldMk cId="3604018162" sldId="412"/>
            <ac:spMk id="34" creationId="{A7C206F0-DF64-4B3A-8F9E-79A92AABACE8}"/>
          </ac:spMkLst>
        </pc:spChg>
        <pc:spChg chg="add del mod">
          <ac:chgData name="Guangpu Li" userId="a9ffafd1-861d-4b38-b633-c19304a1f8fb" providerId="ADAL" clId="{4C830F57-30B3-481E-98AD-39489010C9B5}" dt="2019-10-28T03:20:57.550" v="67427" actId="478"/>
          <ac:spMkLst>
            <pc:docMk/>
            <pc:sldMk cId="3604018162" sldId="412"/>
            <ac:spMk id="36" creationId="{632B99C0-B5AA-41C9-825F-F5E6F7854684}"/>
          </ac:spMkLst>
        </pc:spChg>
        <pc:spChg chg="add del mod">
          <ac:chgData name="Guangpu Li" userId="a9ffafd1-861d-4b38-b633-c19304a1f8fb" providerId="ADAL" clId="{4C830F57-30B3-481E-98AD-39489010C9B5}" dt="2019-10-28T03:20:59.912" v="67428" actId="478"/>
          <ac:spMkLst>
            <pc:docMk/>
            <pc:sldMk cId="3604018162" sldId="412"/>
            <ac:spMk id="37" creationId="{6C1E2500-A3B2-4CD3-8A4C-39CA8840D022}"/>
          </ac:spMkLst>
        </pc:spChg>
        <pc:spChg chg="add del mod">
          <ac:chgData name="Guangpu Li" userId="a9ffafd1-861d-4b38-b633-c19304a1f8fb" providerId="ADAL" clId="{4C830F57-30B3-481E-98AD-39489010C9B5}" dt="2019-10-28T03:21:01.618" v="67429" actId="478"/>
          <ac:spMkLst>
            <pc:docMk/>
            <pc:sldMk cId="3604018162" sldId="412"/>
            <ac:spMk id="42" creationId="{13301B79-079D-4AAC-A3EB-D83E09625FDC}"/>
          </ac:spMkLst>
        </pc:spChg>
        <pc:spChg chg="add mod">
          <ac:chgData name="Guangpu Li" userId="a9ffafd1-861d-4b38-b633-c19304a1f8fb" providerId="ADAL" clId="{4C830F57-30B3-481E-98AD-39489010C9B5}" dt="2019-10-28T03:21:19.727" v="67434" actId="1076"/>
          <ac:spMkLst>
            <pc:docMk/>
            <pc:sldMk cId="3604018162" sldId="412"/>
            <ac:spMk id="43" creationId="{2F0A7E2B-7DAD-4F62-B7A6-192727C25CB4}"/>
          </ac:spMkLst>
        </pc:spChg>
        <pc:spChg chg="add mod">
          <ac:chgData name="Guangpu Li" userId="a9ffafd1-861d-4b38-b633-c19304a1f8fb" providerId="ADAL" clId="{4C830F57-30B3-481E-98AD-39489010C9B5}" dt="2019-10-28T03:21:19.727" v="67434" actId="1076"/>
          <ac:spMkLst>
            <pc:docMk/>
            <pc:sldMk cId="3604018162" sldId="412"/>
            <ac:spMk id="44" creationId="{ABC6605D-96B1-4932-B896-C14929BF2691}"/>
          </ac:spMkLst>
        </pc:spChg>
        <pc:spChg chg="add mod">
          <ac:chgData name="Guangpu Li" userId="a9ffafd1-861d-4b38-b633-c19304a1f8fb" providerId="ADAL" clId="{4C830F57-30B3-481E-98AD-39489010C9B5}" dt="2019-10-28T03:21:19.727" v="67434" actId="1076"/>
          <ac:spMkLst>
            <pc:docMk/>
            <pc:sldMk cId="3604018162" sldId="412"/>
            <ac:spMk id="45" creationId="{A5B7A5C5-6504-41AE-8020-247A22D876A2}"/>
          </ac:spMkLst>
        </pc:spChg>
        <pc:spChg chg="add del mod">
          <ac:chgData name="Guangpu Li" userId="a9ffafd1-861d-4b38-b633-c19304a1f8fb" providerId="ADAL" clId="{4C830F57-30B3-481E-98AD-39489010C9B5}" dt="2019-10-28T03:21:03.892" v="67431" actId="478"/>
          <ac:spMkLst>
            <pc:docMk/>
            <pc:sldMk cId="3604018162" sldId="412"/>
            <ac:spMk id="49" creationId="{37871214-86FD-40CE-925A-AEE8D526F6D6}"/>
          </ac:spMkLst>
        </pc:spChg>
        <pc:spChg chg="add mod">
          <ac:chgData name="Guangpu Li" userId="a9ffafd1-861d-4b38-b633-c19304a1f8fb" providerId="ADAL" clId="{4C830F57-30B3-481E-98AD-39489010C9B5}" dt="2019-10-28T03:34:15.113" v="67754" actId="1076"/>
          <ac:spMkLst>
            <pc:docMk/>
            <pc:sldMk cId="3604018162" sldId="412"/>
            <ac:spMk id="51" creationId="{2199BFEF-9F7C-4891-8835-425978C30066}"/>
          </ac:spMkLst>
        </pc:spChg>
        <pc:spChg chg="add del mod">
          <ac:chgData name="Guangpu Li" userId="a9ffafd1-861d-4b38-b633-c19304a1f8fb" providerId="ADAL" clId="{4C830F57-30B3-481E-98AD-39489010C9B5}" dt="2019-10-28T03:21:05.654" v="67433" actId="478"/>
          <ac:spMkLst>
            <pc:docMk/>
            <pc:sldMk cId="3604018162" sldId="412"/>
            <ac:spMk id="54" creationId="{A45C7CDC-F3BF-403F-8A12-F75042E8A9A6}"/>
          </ac:spMkLst>
        </pc:spChg>
        <pc:spChg chg="add mod">
          <ac:chgData name="Guangpu Li" userId="a9ffafd1-861d-4b38-b633-c19304a1f8fb" providerId="ADAL" clId="{4C830F57-30B3-481E-98AD-39489010C9B5}" dt="2019-10-28T03:34:51.366" v="67762" actId="1076"/>
          <ac:spMkLst>
            <pc:docMk/>
            <pc:sldMk cId="3604018162" sldId="412"/>
            <ac:spMk id="55" creationId="{642F9E15-E13D-4356-9420-AD90C14B28AE}"/>
          </ac:spMkLst>
        </pc:spChg>
        <pc:spChg chg="add mod">
          <ac:chgData name="Guangpu Li" userId="a9ffafd1-861d-4b38-b633-c19304a1f8fb" providerId="ADAL" clId="{4C830F57-30B3-481E-98AD-39489010C9B5}" dt="2019-10-28T03:34:43.717" v="67759" actId="1076"/>
          <ac:spMkLst>
            <pc:docMk/>
            <pc:sldMk cId="3604018162" sldId="412"/>
            <ac:spMk id="56" creationId="{CA272ED5-4DA6-457F-A9D6-7B2D2B213C45}"/>
          </ac:spMkLst>
        </pc:spChg>
        <pc:spChg chg="add del mod">
          <ac:chgData name="Guangpu Li" userId="a9ffafd1-861d-4b38-b633-c19304a1f8fb" providerId="ADAL" clId="{4C830F57-30B3-481E-98AD-39489010C9B5}" dt="2019-10-22T23:36:04.841" v="47670" actId="478"/>
          <ac:spMkLst>
            <pc:docMk/>
            <pc:sldMk cId="3604018162" sldId="412"/>
            <ac:spMk id="56" creationId="{D0CA0EBA-CEBF-44BD-B48A-5FF79744147F}"/>
          </ac:spMkLst>
        </pc:spChg>
        <pc:spChg chg="add mod">
          <ac:chgData name="Guangpu Li" userId="a9ffafd1-861d-4b38-b633-c19304a1f8fb" providerId="ADAL" clId="{4C830F57-30B3-481E-98AD-39489010C9B5}" dt="2019-10-28T03:34:49.627" v="67761" actId="1076"/>
          <ac:spMkLst>
            <pc:docMk/>
            <pc:sldMk cId="3604018162" sldId="412"/>
            <ac:spMk id="57" creationId="{E2F00A3C-1C9D-4982-8D0D-961F92A145B9}"/>
          </ac:spMkLst>
        </pc:spChg>
        <pc:spChg chg="add del mod">
          <ac:chgData name="Guangpu Li" userId="a9ffafd1-861d-4b38-b633-c19304a1f8fb" providerId="ADAL" clId="{4C830F57-30B3-481E-98AD-39489010C9B5}" dt="2019-10-22T23:36:46.997" v="47679" actId="478"/>
          <ac:spMkLst>
            <pc:docMk/>
            <pc:sldMk cId="3604018162" sldId="412"/>
            <ac:spMk id="58" creationId="{6867663C-592C-4A99-8DFD-D6A429C51238}"/>
          </ac:spMkLst>
        </pc:spChg>
        <pc:spChg chg="add del mod">
          <ac:chgData name="Guangpu Li" userId="a9ffafd1-861d-4b38-b633-c19304a1f8fb" providerId="ADAL" clId="{4C830F57-30B3-481E-98AD-39489010C9B5}" dt="2019-10-28T03:29:02.153" v="67498" actId="478"/>
          <ac:spMkLst>
            <pc:docMk/>
            <pc:sldMk cId="3604018162" sldId="412"/>
            <ac:spMk id="65" creationId="{331B4A82-A7CB-433F-807C-61202B76017F}"/>
          </ac:spMkLst>
        </pc:spChg>
        <pc:spChg chg="add del mod">
          <ac:chgData name="Guangpu Li" userId="a9ffafd1-861d-4b38-b633-c19304a1f8fb" providerId="ADAL" clId="{4C830F57-30B3-481E-98AD-39489010C9B5}" dt="2019-10-28T03:23:03.191" v="67453" actId="478"/>
          <ac:spMkLst>
            <pc:docMk/>
            <pc:sldMk cId="3604018162" sldId="412"/>
            <ac:spMk id="66" creationId="{FEE2BE39-FABD-49D1-9DAD-B69D85EC6FB8}"/>
          </ac:spMkLst>
        </pc:spChg>
        <pc:spChg chg="add mod">
          <ac:chgData name="Guangpu Li" userId="a9ffafd1-861d-4b38-b633-c19304a1f8fb" providerId="ADAL" clId="{4C830F57-30B3-481E-98AD-39489010C9B5}" dt="2019-10-23T02:58:57.438" v="54720" actId="20577"/>
          <ac:spMkLst>
            <pc:docMk/>
            <pc:sldMk cId="3604018162" sldId="412"/>
            <ac:spMk id="76" creationId="{E994BF81-39E7-4D2B-91A6-6B70D4097305}"/>
          </ac:spMkLst>
        </pc:spChg>
        <pc:spChg chg="add mod">
          <ac:chgData name="Guangpu Li" userId="a9ffafd1-861d-4b38-b633-c19304a1f8fb" providerId="ADAL" clId="{4C830F57-30B3-481E-98AD-39489010C9B5}" dt="2019-10-23T02:58:47.162" v="54709" actId="1076"/>
          <ac:spMkLst>
            <pc:docMk/>
            <pc:sldMk cId="3604018162" sldId="412"/>
            <ac:spMk id="2048" creationId="{CC4F607A-7D80-4C44-9606-98F3EB4CA191}"/>
          </ac:spMkLst>
        </pc:spChg>
        <pc:grpChg chg="add mod">
          <ac:chgData name="Guangpu Li" userId="a9ffafd1-861d-4b38-b633-c19304a1f8fb" providerId="ADAL" clId="{4C830F57-30B3-481E-98AD-39489010C9B5}" dt="2019-10-28T03:27:54.479" v="67484" actId="14100"/>
          <ac:grpSpMkLst>
            <pc:docMk/>
            <pc:sldMk cId="3604018162" sldId="412"/>
            <ac:grpSpMk id="11" creationId="{1F8B436A-46BB-4DF8-8E8D-DB8DDFB41FC0}"/>
          </ac:grpSpMkLst>
        </pc:grpChg>
        <pc:grpChg chg="add del">
          <ac:chgData name="Guangpu Li" userId="a9ffafd1-861d-4b38-b633-c19304a1f8fb" providerId="ADAL" clId="{4C830F57-30B3-481E-98AD-39489010C9B5}" dt="2019-10-26T01:10:18.521" v="62491" actId="478"/>
          <ac:grpSpMkLst>
            <pc:docMk/>
            <pc:sldMk cId="3604018162" sldId="412"/>
            <ac:grpSpMk id="31" creationId="{52E507DF-65AB-4157-B2AC-3D5AE48C56D5}"/>
          </ac:grpSpMkLst>
        </pc:grpChg>
        <pc:grpChg chg="add">
          <ac:chgData name="Guangpu Li" userId="a9ffafd1-861d-4b38-b633-c19304a1f8fb" providerId="ADAL" clId="{4C830F57-30B3-481E-98AD-39489010C9B5}" dt="2019-10-26T01:11:19.666" v="62521"/>
          <ac:grpSpMkLst>
            <pc:docMk/>
            <pc:sldMk cId="3604018162" sldId="412"/>
            <ac:grpSpMk id="39" creationId="{1724EDB5-503D-427E-ADE0-5BA7C3778F01}"/>
          </ac:grpSpMkLst>
        </pc:grpChg>
        <pc:graphicFrameChg chg="mod modGraphic">
          <ac:chgData name="Guangpu Li" userId="a9ffafd1-861d-4b38-b633-c19304a1f8fb" providerId="ADAL" clId="{4C830F57-30B3-481E-98AD-39489010C9B5}" dt="2019-10-28T03:20:50.907" v="67426" actId="1076"/>
          <ac:graphicFrameMkLst>
            <pc:docMk/>
            <pc:sldMk cId="3604018162" sldId="412"/>
            <ac:graphicFrameMk id="21" creationId="{8DD42FE9-263D-47D7-B8AA-265FFB771914}"/>
          </ac:graphicFrameMkLst>
        </pc:graphicFrameChg>
        <pc:picChg chg="del">
          <ac:chgData name="Guangpu Li" userId="a9ffafd1-861d-4b38-b633-c19304a1f8fb" providerId="ADAL" clId="{4C830F57-30B3-481E-98AD-39489010C9B5}" dt="2019-10-22T23:06:19.490" v="47533" actId="478"/>
          <ac:picMkLst>
            <pc:docMk/>
            <pc:sldMk cId="3604018162" sldId="412"/>
            <ac:picMk id="28" creationId="{4E061106-4355-4D58-85D8-A699F9154E9B}"/>
          </ac:picMkLst>
        </pc:picChg>
        <pc:picChg chg="del mod">
          <ac:chgData name="Guangpu Li" userId="a9ffafd1-861d-4b38-b633-c19304a1f8fb" providerId="ADAL" clId="{4C830F57-30B3-481E-98AD-39489010C9B5}" dt="2019-10-22T23:50:43.625" v="47808" actId="478"/>
          <ac:picMkLst>
            <pc:docMk/>
            <pc:sldMk cId="3604018162" sldId="412"/>
            <ac:picMk id="29" creationId="{49CC7B4B-6DA0-420B-9D75-4DD8DBBEEE00}"/>
          </ac:picMkLst>
        </pc:picChg>
        <pc:picChg chg="del">
          <ac:chgData name="Guangpu Li" userId="a9ffafd1-861d-4b38-b633-c19304a1f8fb" providerId="ADAL" clId="{4C830F57-30B3-481E-98AD-39489010C9B5}" dt="2019-10-22T23:06:09.642" v="47527" actId="478"/>
          <ac:picMkLst>
            <pc:docMk/>
            <pc:sldMk cId="3604018162" sldId="412"/>
            <ac:picMk id="30" creationId="{381C4868-D5D3-4D6E-AFF5-65D418AF0F69}"/>
          </ac:picMkLst>
        </pc:picChg>
        <pc:picChg chg="del mod">
          <ac:chgData name="Guangpu Li" userId="a9ffafd1-861d-4b38-b633-c19304a1f8fb" providerId="ADAL" clId="{4C830F57-30B3-481E-98AD-39489010C9B5}" dt="2019-10-22T23:37:32.057" v="47689" actId="478"/>
          <ac:picMkLst>
            <pc:docMk/>
            <pc:sldMk cId="3604018162" sldId="412"/>
            <ac:picMk id="32" creationId="{0B898E12-DDDB-4D92-AC13-73A146AE2436}"/>
          </ac:picMkLst>
        </pc:picChg>
        <pc:picChg chg="add mod">
          <ac:chgData name="Guangpu Li" userId="a9ffafd1-861d-4b38-b633-c19304a1f8fb" providerId="ADAL" clId="{4C830F57-30B3-481E-98AD-39489010C9B5}" dt="2019-10-28T03:27:34.214" v="67478" actId="164"/>
          <ac:picMkLst>
            <pc:docMk/>
            <pc:sldMk cId="3604018162" sldId="412"/>
            <ac:picMk id="47" creationId="{F92BA248-E446-45D4-B843-483666FA9221}"/>
          </ac:picMkLst>
        </pc:picChg>
        <pc:picChg chg="add mod">
          <ac:chgData name="Guangpu Li" userId="a9ffafd1-861d-4b38-b633-c19304a1f8fb" providerId="ADAL" clId="{4C830F57-30B3-481E-98AD-39489010C9B5}" dt="2019-10-28T03:22:12.376" v="67443" actId="1076"/>
          <ac:picMkLst>
            <pc:docMk/>
            <pc:sldMk cId="3604018162" sldId="412"/>
            <ac:picMk id="63" creationId="{88BE761F-E586-4644-84DF-C477B1B7FAA3}"/>
          </ac:picMkLst>
        </pc:picChg>
        <pc:picChg chg="add del mod">
          <ac:chgData name="Guangpu Li" userId="a9ffafd1-861d-4b38-b633-c19304a1f8fb" providerId="ADAL" clId="{4C830F57-30B3-481E-98AD-39489010C9B5}" dt="2019-10-22T23:50:44.215" v="47809" actId="478"/>
          <ac:picMkLst>
            <pc:docMk/>
            <pc:sldMk cId="3604018162" sldId="412"/>
            <ac:picMk id="64" creationId="{86CD2BF2-4FC8-4DB1-AAB3-0B204748F0E3}"/>
          </ac:picMkLst>
        </pc:picChg>
        <pc:picChg chg="add del mod">
          <ac:chgData name="Guangpu Li" userId="a9ffafd1-861d-4b38-b633-c19304a1f8fb" providerId="ADAL" clId="{4C830F57-30B3-481E-98AD-39489010C9B5}" dt="2019-10-22T23:50:45.379" v="47811" actId="478"/>
          <ac:picMkLst>
            <pc:docMk/>
            <pc:sldMk cId="3604018162" sldId="412"/>
            <ac:picMk id="67" creationId="{7BCA1999-C4CE-4D02-AD9E-2D5E31F3E67F}"/>
          </ac:picMkLst>
        </pc:picChg>
        <pc:picChg chg="add del mod">
          <ac:chgData name="Guangpu Li" userId="a9ffafd1-861d-4b38-b633-c19304a1f8fb" providerId="ADAL" clId="{4C830F57-30B3-481E-98AD-39489010C9B5}" dt="2019-10-22T23:50:44.853" v="47810" actId="478"/>
          <ac:picMkLst>
            <pc:docMk/>
            <pc:sldMk cId="3604018162" sldId="412"/>
            <ac:picMk id="68" creationId="{BD65AC88-17BB-4255-B4C2-AAAF3C5162E3}"/>
          </ac:picMkLst>
        </pc:picChg>
        <pc:picChg chg="add del mod">
          <ac:chgData name="Guangpu Li" userId="a9ffafd1-861d-4b38-b633-c19304a1f8fb" providerId="ADAL" clId="{4C830F57-30B3-481E-98AD-39489010C9B5}" dt="2019-10-28T03:34:21.912" v="67757" actId="478"/>
          <ac:picMkLst>
            <pc:docMk/>
            <pc:sldMk cId="3604018162" sldId="412"/>
            <ac:picMk id="72" creationId="{E97678AF-AA3C-4621-843D-1AE13B2DFDC3}"/>
          </ac:picMkLst>
        </pc:picChg>
        <pc:picChg chg="add del mod">
          <ac:chgData name="Guangpu Li" userId="a9ffafd1-861d-4b38-b633-c19304a1f8fb" providerId="ADAL" clId="{4C830F57-30B3-481E-98AD-39489010C9B5}" dt="2019-10-28T03:34:19.077" v="67755" actId="478"/>
          <ac:picMkLst>
            <pc:docMk/>
            <pc:sldMk cId="3604018162" sldId="412"/>
            <ac:picMk id="73" creationId="{36E24630-62C8-4BB9-952E-6F451D98BBB6}"/>
          </ac:picMkLst>
        </pc:picChg>
        <pc:picChg chg="add del mod">
          <ac:chgData name="Guangpu Li" userId="a9ffafd1-861d-4b38-b633-c19304a1f8fb" providerId="ADAL" clId="{4C830F57-30B3-481E-98AD-39489010C9B5}" dt="2019-10-28T03:34:21.324" v="67756" actId="478"/>
          <ac:picMkLst>
            <pc:docMk/>
            <pc:sldMk cId="3604018162" sldId="412"/>
            <ac:picMk id="74" creationId="{0870F23F-A5E9-4F26-8FC9-7F0C18FB1F80}"/>
          </ac:picMkLst>
        </pc:picChg>
        <pc:picChg chg="add mod">
          <ac:chgData name="Guangpu Li" userId="a9ffafd1-861d-4b38-b633-c19304a1f8fb" providerId="ADAL" clId="{4C830F57-30B3-481E-98AD-39489010C9B5}" dt="2019-10-28T03:27:54.479" v="67484" actId="14100"/>
          <ac:picMkLst>
            <pc:docMk/>
            <pc:sldMk cId="3604018162" sldId="412"/>
            <ac:picMk id="1026" creationId="{E8FDA128-1F25-46D4-B939-EC7FF159515E}"/>
          </ac:picMkLst>
        </pc:picChg>
        <pc:picChg chg="add mod">
          <ac:chgData name="Guangpu Li" userId="a9ffafd1-861d-4b38-b633-c19304a1f8fb" providerId="ADAL" clId="{4C830F57-30B3-481E-98AD-39489010C9B5}" dt="2019-10-28T03:27:34.214" v="67478" actId="164"/>
          <ac:picMkLst>
            <pc:docMk/>
            <pc:sldMk cId="3604018162" sldId="412"/>
            <ac:picMk id="1028" creationId="{A09699FE-B2D9-44DE-AF32-09A092A11DF4}"/>
          </ac:picMkLst>
        </pc:picChg>
        <pc:picChg chg="add del">
          <ac:chgData name="Guangpu Li" userId="a9ffafd1-861d-4b38-b633-c19304a1f8fb" providerId="ADAL" clId="{4C830F57-30B3-481E-98AD-39489010C9B5}" dt="2019-10-22T23:49:11.575" v="47802"/>
          <ac:picMkLst>
            <pc:docMk/>
            <pc:sldMk cId="3604018162" sldId="412"/>
            <ac:picMk id="2050" creationId="{1225280F-05A8-4E03-963B-5AD122C4D0CA}"/>
          </ac:picMkLst>
        </pc:picChg>
        <pc:picChg chg="add del">
          <ac:chgData name="Guangpu Li" userId="a9ffafd1-861d-4b38-b633-c19304a1f8fb" providerId="ADAL" clId="{4C830F57-30B3-481E-98AD-39489010C9B5}" dt="2019-10-22T23:49:39.164" v="47804"/>
          <ac:picMkLst>
            <pc:docMk/>
            <pc:sldMk cId="3604018162" sldId="412"/>
            <ac:picMk id="2052" creationId="{87FE1817-470F-4952-9C88-18043E91B03D}"/>
          </ac:picMkLst>
        </pc:picChg>
        <pc:picChg chg="add del mod">
          <ac:chgData name="Guangpu Li" userId="a9ffafd1-861d-4b38-b633-c19304a1f8fb" providerId="ADAL" clId="{4C830F57-30B3-481E-98AD-39489010C9B5}" dt="2019-10-22T23:50:13.396" v="47807" actId="478"/>
          <ac:picMkLst>
            <pc:docMk/>
            <pc:sldMk cId="3604018162" sldId="412"/>
            <ac:picMk id="2054" creationId="{3D90BF78-7310-4A75-8FA3-844C6548CBB7}"/>
          </ac:picMkLst>
        </pc:picChg>
        <pc:cxnChg chg="add del mod">
          <ac:chgData name="Guangpu Li" userId="a9ffafd1-861d-4b38-b633-c19304a1f8fb" providerId="ADAL" clId="{4C830F57-30B3-481E-98AD-39489010C9B5}" dt="2019-10-28T03:26:36.260" v="67464" actId="478"/>
          <ac:cxnSpMkLst>
            <pc:docMk/>
            <pc:sldMk cId="3604018162" sldId="412"/>
            <ac:cxnSpMk id="8" creationId="{ED54BA0F-6422-4666-A299-206DA49B0B52}"/>
          </ac:cxnSpMkLst>
        </pc:cxnChg>
        <pc:cxnChg chg="del">
          <ac:chgData name="Guangpu Li" userId="a9ffafd1-861d-4b38-b633-c19304a1f8fb" providerId="ADAL" clId="{4C830F57-30B3-481E-98AD-39489010C9B5}" dt="2019-10-22T23:06:09.642" v="47527" actId="478"/>
          <ac:cxnSpMkLst>
            <pc:docMk/>
            <pc:sldMk cId="3604018162" sldId="412"/>
            <ac:cxnSpMk id="9" creationId="{2949D8D0-EF6D-4B4B-8018-5E34D3A08A37}"/>
          </ac:cxnSpMkLst>
        </pc:cxnChg>
        <pc:cxnChg chg="del">
          <ac:chgData name="Guangpu Li" userId="a9ffafd1-861d-4b38-b633-c19304a1f8fb" providerId="ADAL" clId="{4C830F57-30B3-481E-98AD-39489010C9B5}" dt="2019-10-22T23:06:09.642" v="47527" actId="478"/>
          <ac:cxnSpMkLst>
            <pc:docMk/>
            <pc:sldMk cId="3604018162" sldId="412"/>
            <ac:cxnSpMk id="10" creationId="{C20E0339-CB33-47BB-BFF2-7B3447280475}"/>
          </ac:cxnSpMkLst>
        </pc:cxnChg>
        <pc:cxnChg chg="del">
          <ac:chgData name="Guangpu Li" userId="a9ffafd1-861d-4b38-b633-c19304a1f8fb" providerId="ADAL" clId="{4C830F57-30B3-481E-98AD-39489010C9B5}" dt="2019-10-22T23:06:09.642" v="47527" actId="478"/>
          <ac:cxnSpMkLst>
            <pc:docMk/>
            <pc:sldMk cId="3604018162" sldId="412"/>
            <ac:cxnSpMk id="12" creationId="{3850D260-F7D1-44F8-9C88-499EEB33B8C8}"/>
          </ac:cxnSpMkLst>
        </pc:cxnChg>
        <pc:cxnChg chg="add del mod">
          <ac:chgData name="Guangpu Li" userId="a9ffafd1-861d-4b38-b633-c19304a1f8fb" providerId="ADAL" clId="{4C830F57-30B3-481E-98AD-39489010C9B5}" dt="2019-10-28T03:21:34.533" v="67440" actId="14100"/>
          <ac:cxnSpMkLst>
            <pc:docMk/>
            <pc:sldMk cId="3604018162" sldId="412"/>
            <ac:cxnSpMk id="16" creationId="{D5E2D2EE-3ED2-4EED-B1FB-E0D78651F772}"/>
          </ac:cxnSpMkLst>
        </pc:cxnChg>
        <pc:cxnChg chg="mod">
          <ac:chgData name="Guangpu Li" userId="a9ffafd1-861d-4b38-b633-c19304a1f8fb" providerId="ADAL" clId="{4C830F57-30B3-481E-98AD-39489010C9B5}" dt="2019-10-28T03:21:19.727" v="67434" actId="1076"/>
          <ac:cxnSpMkLst>
            <pc:docMk/>
            <pc:sldMk cId="3604018162" sldId="412"/>
            <ac:cxnSpMk id="19" creationId="{A6F468D5-EFA9-42A5-87FE-1536E545E00A}"/>
          </ac:cxnSpMkLst>
        </pc:cxnChg>
        <pc:cxnChg chg="del">
          <ac:chgData name="Guangpu Li" userId="a9ffafd1-861d-4b38-b633-c19304a1f8fb" providerId="ADAL" clId="{4C830F57-30B3-481E-98AD-39489010C9B5}" dt="2019-10-22T23:29:16.757" v="47590" actId="478"/>
          <ac:cxnSpMkLst>
            <pc:docMk/>
            <pc:sldMk cId="3604018162" sldId="412"/>
            <ac:cxnSpMk id="24" creationId="{F0993914-3B75-4F00-8423-EBFE399F8B36}"/>
          </ac:cxnSpMkLst>
        </pc:cxnChg>
        <pc:cxnChg chg="add del mod">
          <ac:chgData name="Guangpu Li" userId="a9ffafd1-861d-4b38-b633-c19304a1f8fb" providerId="ADAL" clId="{4C830F57-30B3-481E-98AD-39489010C9B5}" dt="2019-10-22T23:35:34.578" v="47662" actId="478"/>
          <ac:cxnSpMkLst>
            <pc:docMk/>
            <pc:sldMk cId="3604018162" sldId="412"/>
            <ac:cxnSpMk id="35" creationId="{D8FCBEFB-E4E8-4411-9DE1-BA9EC736F364}"/>
          </ac:cxnSpMkLst>
        </pc:cxnChg>
        <pc:cxnChg chg="add mod">
          <ac:chgData name="Guangpu Li" userId="a9ffafd1-861d-4b38-b633-c19304a1f8fb" providerId="ADAL" clId="{4C830F57-30B3-481E-98AD-39489010C9B5}" dt="2019-10-28T03:21:19.727" v="67434" actId="1076"/>
          <ac:cxnSpMkLst>
            <pc:docMk/>
            <pc:sldMk cId="3604018162" sldId="412"/>
            <ac:cxnSpMk id="38" creationId="{0E33BA03-30D7-45EC-B4CF-42F82C63B205}"/>
          </ac:cxnSpMkLst>
        </pc:cxnChg>
        <pc:cxnChg chg="add del mod">
          <ac:chgData name="Guangpu Li" userId="a9ffafd1-861d-4b38-b633-c19304a1f8fb" providerId="ADAL" clId="{4C830F57-30B3-481E-98AD-39489010C9B5}" dt="2019-10-22T23:35:33.927" v="47661" actId="478"/>
          <ac:cxnSpMkLst>
            <pc:docMk/>
            <pc:sldMk cId="3604018162" sldId="412"/>
            <ac:cxnSpMk id="41" creationId="{558E05BB-348D-4A81-8992-63346675B2EC}"/>
          </ac:cxnSpMkLst>
        </pc:cxnChg>
        <pc:cxnChg chg="add mod">
          <ac:chgData name="Guangpu Li" userId="a9ffafd1-861d-4b38-b633-c19304a1f8fb" providerId="ADAL" clId="{4C830F57-30B3-481E-98AD-39489010C9B5}" dt="2019-10-28T03:27:54.479" v="67484" actId="14100"/>
          <ac:cxnSpMkLst>
            <pc:docMk/>
            <pc:sldMk cId="3604018162" sldId="412"/>
            <ac:cxnSpMk id="46" creationId="{F5280002-65B7-4121-B9BB-E16332E18367}"/>
          </ac:cxnSpMkLst>
        </pc:cxnChg>
        <pc:cxnChg chg="add del mod">
          <ac:chgData name="Guangpu Li" userId="a9ffafd1-861d-4b38-b633-c19304a1f8fb" providerId="ADAL" clId="{4C830F57-30B3-481E-98AD-39489010C9B5}" dt="2019-10-28T03:21:04.382" v="67432" actId="478"/>
          <ac:cxnSpMkLst>
            <pc:docMk/>
            <pc:sldMk cId="3604018162" sldId="412"/>
            <ac:cxnSpMk id="48" creationId="{5A04132B-B90E-46BE-8EE7-325C1EEAE960}"/>
          </ac:cxnSpMkLst>
        </pc:cxnChg>
        <pc:cxnChg chg="add mod">
          <ac:chgData name="Guangpu Li" userId="a9ffafd1-861d-4b38-b633-c19304a1f8fb" providerId="ADAL" clId="{4C830F57-30B3-481E-98AD-39489010C9B5}" dt="2019-10-28T03:27:54.479" v="67484" actId="14100"/>
          <ac:cxnSpMkLst>
            <pc:docMk/>
            <pc:sldMk cId="3604018162" sldId="412"/>
            <ac:cxnSpMk id="50" creationId="{E6322DA8-1097-4C5E-B828-EB6B0FC575A9}"/>
          </ac:cxnSpMkLst>
        </pc:cxnChg>
        <pc:cxnChg chg="add mod">
          <ac:chgData name="Guangpu Li" userId="a9ffafd1-861d-4b38-b633-c19304a1f8fb" providerId="ADAL" clId="{4C830F57-30B3-481E-98AD-39489010C9B5}" dt="2019-10-28T03:34:15.113" v="67754" actId="1076"/>
          <ac:cxnSpMkLst>
            <pc:docMk/>
            <pc:sldMk cId="3604018162" sldId="412"/>
            <ac:cxnSpMk id="52" creationId="{26C4B5AC-5539-49E1-95E6-2305E829BEDB}"/>
          </ac:cxnSpMkLst>
        </pc:cxnChg>
        <pc:cxnChg chg="add del mod">
          <ac:chgData name="Guangpu Li" userId="a9ffafd1-861d-4b38-b633-c19304a1f8fb" providerId="ADAL" clId="{4C830F57-30B3-481E-98AD-39489010C9B5}" dt="2019-10-28T03:21:03.211" v="67430" actId="478"/>
          <ac:cxnSpMkLst>
            <pc:docMk/>
            <pc:sldMk cId="3604018162" sldId="412"/>
            <ac:cxnSpMk id="53" creationId="{DBCA1434-7BB7-4275-8618-AE3C114CCD9A}"/>
          </ac:cxnSpMkLst>
        </pc:cxnChg>
        <pc:cxnChg chg="add del mod">
          <ac:chgData name="Guangpu Li" userId="a9ffafd1-861d-4b38-b633-c19304a1f8fb" providerId="ADAL" clId="{4C830F57-30B3-481E-98AD-39489010C9B5}" dt="2019-10-22T23:36:04.841" v="47670" actId="478"/>
          <ac:cxnSpMkLst>
            <pc:docMk/>
            <pc:sldMk cId="3604018162" sldId="412"/>
            <ac:cxnSpMk id="55" creationId="{4372833F-2709-4190-A386-EDFF25167CAD}"/>
          </ac:cxnSpMkLst>
        </pc:cxnChg>
        <pc:cxnChg chg="add mod">
          <ac:chgData name="Guangpu Li" userId="a9ffafd1-861d-4b38-b633-c19304a1f8fb" providerId="ADAL" clId="{4C830F57-30B3-481E-98AD-39489010C9B5}" dt="2019-10-28T03:22:14.605" v="67444" actId="14100"/>
          <ac:cxnSpMkLst>
            <pc:docMk/>
            <pc:sldMk cId="3604018162" sldId="412"/>
            <ac:cxnSpMk id="61" creationId="{10F3CCB2-86C5-4F7C-BBA7-85379C07F5D3}"/>
          </ac:cxnSpMkLst>
        </pc:cxnChg>
      </pc:sldChg>
      <pc:sldChg chg="addSp delSp modSp add del ord modNotesTx">
        <pc:chgData name="Guangpu Li" userId="a9ffafd1-861d-4b38-b633-c19304a1f8fb" providerId="ADAL" clId="{4C830F57-30B3-481E-98AD-39489010C9B5}" dt="2019-10-27T23:40:17.434" v="65962"/>
        <pc:sldMkLst>
          <pc:docMk/>
          <pc:sldMk cId="2638780279" sldId="413"/>
        </pc:sldMkLst>
        <pc:spChg chg="mod">
          <ac:chgData name="Guangpu Li" userId="a9ffafd1-861d-4b38-b633-c19304a1f8fb" providerId="ADAL" clId="{4C830F57-30B3-481E-98AD-39489010C9B5}" dt="2019-10-24T04:07:05.570" v="56306" actId="20577"/>
          <ac:spMkLst>
            <pc:docMk/>
            <pc:sldMk cId="2638780279" sldId="413"/>
            <ac:spMk id="3" creationId="{EF24A8D3-15AB-4E65-8BA2-DF14B7EA8404}"/>
          </ac:spMkLst>
        </pc:spChg>
        <pc:grpChg chg="add del">
          <ac:chgData name="Guangpu Li" userId="a9ffafd1-861d-4b38-b633-c19304a1f8fb" providerId="ADAL" clId="{4C830F57-30B3-481E-98AD-39489010C9B5}" dt="2019-10-26T01:10:19.769" v="62492" actId="478"/>
          <ac:grpSpMkLst>
            <pc:docMk/>
            <pc:sldMk cId="2638780279" sldId="413"/>
            <ac:grpSpMk id="4" creationId="{17E6CE23-FDDD-4E7D-9AFF-7B7A217D04A1}"/>
          </ac:grpSpMkLst>
        </pc:grpChg>
        <pc:grpChg chg="add">
          <ac:chgData name="Guangpu Li" userId="a9ffafd1-861d-4b38-b633-c19304a1f8fb" providerId="ADAL" clId="{4C830F57-30B3-481E-98AD-39489010C9B5}" dt="2019-10-26T01:11:20.567" v="62522"/>
          <ac:grpSpMkLst>
            <pc:docMk/>
            <pc:sldMk cId="2638780279" sldId="413"/>
            <ac:grpSpMk id="8" creationId="{9F2CC6C8-6EF1-4FCD-AE73-C92988C9A694}"/>
          </ac:grpSpMkLst>
        </pc:grpChg>
      </pc:sldChg>
      <pc:sldChg chg="add del ord">
        <pc:chgData name="Guangpu Li" userId="a9ffafd1-861d-4b38-b633-c19304a1f8fb" providerId="ADAL" clId="{4C830F57-30B3-481E-98AD-39489010C9B5}" dt="2019-10-26T02:32:32.327" v="62726" actId="2696"/>
        <pc:sldMkLst>
          <pc:docMk/>
          <pc:sldMk cId="777645032" sldId="414"/>
        </pc:sldMkLst>
      </pc:sldChg>
      <pc:sldChg chg="addSp delSp modSp add del modAnim addCm delCm modCm modNotesTx">
        <pc:chgData name="Guangpu Li" userId="a9ffafd1-861d-4b38-b633-c19304a1f8fb" providerId="ADAL" clId="{4C830F57-30B3-481E-98AD-39489010C9B5}" dt="2019-10-28T04:01:07.216" v="68312" actId="20577"/>
        <pc:sldMkLst>
          <pc:docMk/>
          <pc:sldMk cId="1835430801" sldId="415"/>
        </pc:sldMkLst>
        <pc:spChg chg="mod">
          <ac:chgData name="Guangpu Li" userId="a9ffafd1-861d-4b38-b633-c19304a1f8fb" providerId="ADAL" clId="{4C830F57-30B3-481E-98AD-39489010C9B5}" dt="2019-10-26T02:48:29.952" v="63281" actId="1076"/>
          <ac:spMkLst>
            <pc:docMk/>
            <pc:sldMk cId="1835430801" sldId="415"/>
            <ac:spMk id="3" creationId="{59EFC8A6-DD7F-437C-A746-29BFC6DDD8D7}"/>
          </ac:spMkLst>
        </pc:spChg>
        <pc:spChg chg="mod">
          <ac:chgData name="Guangpu Li" userId="a9ffafd1-861d-4b38-b633-c19304a1f8fb" providerId="ADAL" clId="{4C830F57-30B3-481E-98AD-39489010C9B5}" dt="2019-10-27T05:14:41.219" v="65928" actId="20577"/>
          <ac:spMkLst>
            <pc:docMk/>
            <pc:sldMk cId="1835430801" sldId="415"/>
            <ac:spMk id="4" creationId="{01A11D35-EED4-49B6-9289-A8B71D92C04F}"/>
          </ac:spMkLst>
        </pc:spChg>
        <pc:spChg chg="del mod">
          <ac:chgData name="Guangpu Li" userId="a9ffafd1-861d-4b38-b633-c19304a1f8fb" providerId="ADAL" clId="{4C830F57-30B3-481E-98AD-39489010C9B5}" dt="2019-10-25T03:51:25.591" v="57651" actId="478"/>
          <ac:spMkLst>
            <pc:docMk/>
            <pc:sldMk cId="1835430801" sldId="415"/>
            <ac:spMk id="6" creationId="{E7FC8D0E-DE3C-4BB2-AE89-C655EA360D1B}"/>
          </ac:spMkLst>
        </pc:spChg>
        <pc:spChg chg="add mod">
          <ac:chgData name="Guangpu Li" userId="a9ffafd1-861d-4b38-b633-c19304a1f8fb" providerId="ADAL" clId="{4C830F57-30B3-481E-98AD-39489010C9B5}" dt="2019-10-21T15:14:26.451" v="36360" actId="20577"/>
          <ac:spMkLst>
            <pc:docMk/>
            <pc:sldMk cId="1835430801" sldId="415"/>
            <ac:spMk id="8" creationId="{FDFAEAAD-0084-4808-9DA7-A2A99AE1B526}"/>
          </ac:spMkLst>
        </pc:spChg>
        <pc:spChg chg="add mod">
          <ac:chgData name="Guangpu Li" userId="a9ffafd1-861d-4b38-b633-c19304a1f8fb" providerId="ADAL" clId="{4C830F57-30B3-481E-98AD-39489010C9B5}" dt="2019-10-21T18:29:25.266" v="39803" actId="20577"/>
          <ac:spMkLst>
            <pc:docMk/>
            <pc:sldMk cId="1835430801" sldId="415"/>
            <ac:spMk id="9" creationId="{FE0A625A-1676-46BF-BFBF-46542278709B}"/>
          </ac:spMkLst>
        </pc:spChg>
        <pc:spChg chg="add mod">
          <ac:chgData name="Guangpu Li" userId="a9ffafd1-861d-4b38-b633-c19304a1f8fb" providerId="ADAL" clId="{4C830F57-30B3-481E-98AD-39489010C9B5}" dt="2019-10-26T02:48:34.971" v="63282" actId="1076"/>
          <ac:spMkLst>
            <pc:docMk/>
            <pc:sldMk cId="1835430801" sldId="415"/>
            <ac:spMk id="10" creationId="{251FFD43-EF80-46E2-AADD-13941F8AA8C3}"/>
          </ac:spMkLst>
        </pc:spChg>
        <pc:spChg chg="mod">
          <ac:chgData name="Guangpu Li" userId="a9ffafd1-861d-4b38-b633-c19304a1f8fb" providerId="ADAL" clId="{4C830F57-30B3-481E-98AD-39489010C9B5}" dt="2019-10-26T02:48:34.971" v="63282" actId="1076"/>
          <ac:spMkLst>
            <pc:docMk/>
            <pc:sldMk cId="1835430801" sldId="415"/>
            <ac:spMk id="17" creationId="{47907590-A0E3-4302-A4EB-EFD2630E23FC}"/>
          </ac:spMkLst>
        </pc:spChg>
        <pc:grpChg chg="add del">
          <ac:chgData name="Guangpu Li" userId="a9ffafd1-861d-4b38-b633-c19304a1f8fb" providerId="ADAL" clId="{4C830F57-30B3-481E-98AD-39489010C9B5}" dt="2019-10-26T01:10:21.056" v="62493" actId="478"/>
          <ac:grpSpMkLst>
            <pc:docMk/>
            <pc:sldMk cId="1835430801" sldId="415"/>
            <ac:grpSpMk id="11" creationId="{4BA76E89-3096-4244-9AB9-66497EB3E9F3}"/>
          </ac:grpSpMkLst>
        </pc:grpChg>
        <pc:grpChg chg="add">
          <ac:chgData name="Guangpu Li" userId="a9ffafd1-861d-4b38-b633-c19304a1f8fb" providerId="ADAL" clId="{4C830F57-30B3-481E-98AD-39489010C9B5}" dt="2019-10-26T01:11:21.486" v="62523"/>
          <ac:grpSpMkLst>
            <pc:docMk/>
            <pc:sldMk cId="1835430801" sldId="415"/>
            <ac:grpSpMk id="14" creationId="{78143B80-9A79-40A4-90CC-31E2F3B3369F}"/>
          </ac:grpSpMkLst>
        </pc:grpChg>
      </pc:sldChg>
      <pc:sldChg chg="addSp modSp add del ord modAnim addCm modCm modNotesTx">
        <pc:chgData name="Guangpu Li" userId="a9ffafd1-861d-4b38-b633-c19304a1f8fb" providerId="ADAL" clId="{4C830F57-30B3-481E-98AD-39489010C9B5}" dt="2019-10-26T02:32:32.359" v="62733" actId="2696"/>
        <pc:sldMkLst>
          <pc:docMk/>
          <pc:sldMk cId="189658357" sldId="416"/>
        </pc:sldMkLst>
        <pc:spChg chg="mod">
          <ac:chgData name="Guangpu Li" userId="a9ffafd1-861d-4b38-b633-c19304a1f8fb" providerId="ADAL" clId="{4C830F57-30B3-481E-98AD-39489010C9B5}" dt="2019-10-24T17:55:04.368" v="56538" actId="1076"/>
          <ac:spMkLst>
            <pc:docMk/>
            <pc:sldMk cId="189658357" sldId="416"/>
            <ac:spMk id="3" creationId="{59EFC8A6-DD7F-437C-A746-29BFC6DDD8D7}"/>
          </ac:spMkLst>
        </pc:spChg>
        <pc:spChg chg="mod">
          <ac:chgData name="Guangpu Li" userId="a9ffafd1-861d-4b38-b633-c19304a1f8fb" providerId="ADAL" clId="{4C830F57-30B3-481E-98AD-39489010C9B5}" dt="2019-10-21T15:18:39.125" v="36425" actId="164"/>
          <ac:spMkLst>
            <pc:docMk/>
            <pc:sldMk cId="189658357" sldId="416"/>
            <ac:spMk id="9" creationId="{F8080599-1414-4A88-82D7-8EC0CB6C2AEF}"/>
          </ac:spMkLst>
        </pc:spChg>
        <pc:spChg chg="mod">
          <ac:chgData name="Guangpu Li" userId="a9ffafd1-861d-4b38-b633-c19304a1f8fb" providerId="ADAL" clId="{4C830F57-30B3-481E-98AD-39489010C9B5}" dt="2019-10-21T15:19:18.720" v="36436" actId="164"/>
          <ac:spMkLst>
            <pc:docMk/>
            <pc:sldMk cId="189658357" sldId="416"/>
            <ac:spMk id="10" creationId="{B4781F36-A918-49C7-9344-35752FF73542}"/>
          </ac:spMkLst>
        </pc:spChg>
        <pc:spChg chg="mod">
          <ac:chgData name="Guangpu Li" userId="a9ffafd1-861d-4b38-b633-c19304a1f8fb" providerId="ADAL" clId="{4C830F57-30B3-481E-98AD-39489010C9B5}" dt="2019-10-21T15:19:18.720" v="36436" actId="164"/>
          <ac:spMkLst>
            <pc:docMk/>
            <pc:sldMk cId="189658357" sldId="416"/>
            <ac:spMk id="11" creationId="{AC40244E-F1BA-4373-BEE1-B6EA92C6673E}"/>
          </ac:spMkLst>
        </pc:spChg>
        <pc:spChg chg="mod">
          <ac:chgData name="Guangpu Li" userId="a9ffafd1-861d-4b38-b633-c19304a1f8fb" providerId="ADAL" clId="{4C830F57-30B3-481E-98AD-39489010C9B5}" dt="2019-10-21T15:19:18.720" v="36436" actId="164"/>
          <ac:spMkLst>
            <pc:docMk/>
            <pc:sldMk cId="189658357" sldId="416"/>
            <ac:spMk id="12" creationId="{FCB41DC2-CE29-4391-A0E5-E29AEF5309F6}"/>
          </ac:spMkLst>
        </pc:spChg>
        <pc:spChg chg="add mod">
          <ac:chgData name="Guangpu Li" userId="a9ffafd1-861d-4b38-b633-c19304a1f8fb" providerId="ADAL" clId="{4C830F57-30B3-481E-98AD-39489010C9B5}" dt="2019-10-21T15:18:48.930" v="36428" actId="1076"/>
          <ac:spMkLst>
            <pc:docMk/>
            <pc:sldMk cId="189658357" sldId="416"/>
            <ac:spMk id="13" creationId="{3F49298B-9FA1-4FC0-975B-B6AA49102FF1}"/>
          </ac:spMkLst>
        </pc:spChg>
        <pc:spChg chg="add mod">
          <ac:chgData name="Guangpu Li" userId="a9ffafd1-861d-4b38-b633-c19304a1f8fb" providerId="ADAL" clId="{4C830F57-30B3-481E-98AD-39489010C9B5}" dt="2019-10-21T15:18:22.146" v="36422" actId="14100"/>
          <ac:spMkLst>
            <pc:docMk/>
            <pc:sldMk cId="189658357" sldId="416"/>
            <ac:spMk id="14" creationId="{D750E995-8286-446F-9ACB-AE6F545F42ED}"/>
          </ac:spMkLst>
        </pc:spChg>
        <pc:spChg chg="add mod">
          <ac:chgData name="Guangpu Li" userId="a9ffafd1-861d-4b38-b633-c19304a1f8fb" providerId="ADAL" clId="{4C830F57-30B3-481E-98AD-39489010C9B5}" dt="2019-10-21T15:20:07.512" v="36447" actId="20577"/>
          <ac:spMkLst>
            <pc:docMk/>
            <pc:sldMk cId="189658357" sldId="416"/>
            <ac:spMk id="15" creationId="{6173BC5C-F78F-4964-8ECD-21768701C516}"/>
          </ac:spMkLst>
        </pc:spChg>
        <pc:grpChg chg="add mod">
          <ac:chgData name="Guangpu Li" userId="a9ffafd1-861d-4b38-b633-c19304a1f8fb" providerId="ADAL" clId="{4C830F57-30B3-481E-98AD-39489010C9B5}" dt="2019-10-21T15:18:46.059" v="36427" actId="1076"/>
          <ac:grpSpMkLst>
            <pc:docMk/>
            <pc:sldMk cId="189658357" sldId="416"/>
            <ac:grpSpMk id="2" creationId="{E37D721E-083B-443F-8A1B-75F6BE4DA592}"/>
          </ac:grpSpMkLst>
        </pc:grpChg>
        <pc:grpChg chg="add mod">
          <ac:chgData name="Guangpu Li" userId="a9ffafd1-861d-4b38-b633-c19304a1f8fb" providerId="ADAL" clId="{4C830F57-30B3-481E-98AD-39489010C9B5}" dt="2019-10-21T15:19:32.832" v="36438" actId="1076"/>
          <ac:grpSpMkLst>
            <pc:docMk/>
            <pc:sldMk cId="189658357" sldId="416"/>
            <ac:grpSpMk id="4" creationId="{873E8746-644D-4EAB-BA50-829FE50E0291}"/>
          </ac:grpSpMkLst>
        </pc:grpChg>
        <pc:graphicFrameChg chg="mod">
          <ac:chgData name="Guangpu Li" userId="a9ffafd1-861d-4b38-b633-c19304a1f8fb" providerId="ADAL" clId="{4C830F57-30B3-481E-98AD-39489010C9B5}" dt="2019-10-21T15:18:41.151" v="36426"/>
          <ac:graphicFrameMkLst>
            <pc:docMk/>
            <pc:sldMk cId="189658357" sldId="416"/>
            <ac:graphicFrameMk id="5" creationId="{B2A2CD4D-5EF6-4FF0-8A26-F27204527B09}"/>
          </ac:graphicFrameMkLst>
        </pc:graphicFrameChg>
        <pc:graphicFrameChg chg="mod">
          <ac:chgData name="Guangpu Li" userId="a9ffafd1-861d-4b38-b633-c19304a1f8fb" providerId="ADAL" clId="{4C830F57-30B3-481E-98AD-39489010C9B5}" dt="2019-10-21T15:19:20.896" v="36437"/>
          <ac:graphicFrameMkLst>
            <pc:docMk/>
            <pc:sldMk cId="189658357" sldId="416"/>
            <ac:graphicFrameMk id="6" creationId="{9D659B0F-2023-4F8A-A3B4-FD8006EDA0DA}"/>
          </ac:graphicFrameMkLst>
        </pc:graphicFrameChg>
      </pc:sldChg>
      <pc:sldChg chg="addSp delSp modSp add del mod delAnim modAnim addCm delCm modCm modNotesTx">
        <pc:chgData name="Guangpu Li" userId="a9ffafd1-861d-4b38-b633-c19304a1f8fb" providerId="ADAL" clId="{4C830F57-30B3-481E-98AD-39489010C9B5}" dt="2019-10-28T03:48:31.841" v="68172" actId="20577"/>
        <pc:sldMkLst>
          <pc:docMk/>
          <pc:sldMk cId="413875331" sldId="417"/>
        </pc:sldMkLst>
        <pc:spChg chg="add del mod">
          <ac:chgData name="Guangpu Li" userId="a9ffafd1-861d-4b38-b633-c19304a1f8fb" providerId="ADAL" clId="{4C830F57-30B3-481E-98AD-39489010C9B5}" dt="2019-10-26T14:47:10.332" v="64259" actId="478"/>
          <ac:spMkLst>
            <pc:docMk/>
            <pc:sldMk cId="413875331" sldId="417"/>
            <ac:spMk id="2" creationId="{4D48E82E-71C1-40C9-AA76-E76761963D65}"/>
          </ac:spMkLst>
        </pc:spChg>
        <pc:spChg chg="add del mod">
          <ac:chgData name="Guangpu Li" userId="a9ffafd1-861d-4b38-b633-c19304a1f8fb" providerId="ADAL" clId="{4C830F57-30B3-481E-98AD-39489010C9B5}" dt="2019-10-28T02:34:24.221" v="67043" actId="478"/>
          <ac:spMkLst>
            <pc:docMk/>
            <pc:sldMk cId="413875331" sldId="417"/>
            <ac:spMk id="3" creationId="{136D5F27-0132-434F-A83B-BED4FF937488}"/>
          </ac:spMkLst>
        </pc:spChg>
        <pc:spChg chg="del">
          <ac:chgData name="Guangpu Li" userId="a9ffafd1-861d-4b38-b633-c19304a1f8fb" providerId="ADAL" clId="{4C830F57-30B3-481E-98AD-39489010C9B5}" dt="2019-10-23T04:28:40.412" v="55505" actId="478"/>
          <ac:spMkLst>
            <pc:docMk/>
            <pc:sldMk cId="413875331" sldId="417"/>
            <ac:spMk id="3" creationId="{59EFC8A6-DD7F-437C-A746-29BFC6DDD8D7}"/>
          </ac:spMkLst>
        </pc:spChg>
        <pc:spChg chg="add mod">
          <ac:chgData name="Guangpu Li" userId="a9ffafd1-861d-4b38-b633-c19304a1f8fb" providerId="ADAL" clId="{4C830F57-30B3-481E-98AD-39489010C9B5}" dt="2019-10-25T16:05:21.273" v="62019" actId="14100"/>
          <ac:spMkLst>
            <pc:docMk/>
            <pc:sldMk cId="413875331" sldId="417"/>
            <ac:spMk id="4" creationId="{545C5DCE-8F20-4694-AE91-465DC7D16C3D}"/>
          </ac:spMkLst>
        </pc:spChg>
        <pc:spChg chg="add del mod">
          <ac:chgData name="Guangpu Li" userId="a9ffafd1-861d-4b38-b633-c19304a1f8fb" providerId="ADAL" clId="{4C830F57-30B3-481E-98AD-39489010C9B5}" dt="2019-10-24T18:00:01.312" v="56588" actId="478"/>
          <ac:spMkLst>
            <pc:docMk/>
            <pc:sldMk cId="413875331" sldId="417"/>
            <ac:spMk id="5" creationId="{BD859665-00DE-4761-99ED-9962B680E322}"/>
          </ac:spMkLst>
        </pc:spChg>
        <pc:spChg chg="add del mod">
          <ac:chgData name="Guangpu Li" userId="a9ffafd1-861d-4b38-b633-c19304a1f8fb" providerId="ADAL" clId="{4C830F57-30B3-481E-98AD-39489010C9B5}" dt="2019-10-24T18:00:03.799" v="56589" actId="478"/>
          <ac:spMkLst>
            <pc:docMk/>
            <pc:sldMk cId="413875331" sldId="417"/>
            <ac:spMk id="6" creationId="{E6DCFF86-BAD5-49B8-AD15-89814B6FA07A}"/>
          </ac:spMkLst>
        </pc:spChg>
        <pc:spChg chg="mod">
          <ac:chgData name="Guangpu Li" userId="a9ffafd1-861d-4b38-b633-c19304a1f8fb" providerId="ADAL" clId="{4C830F57-30B3-481E-98AD-39489010C9B5}" dt="2019-10-25T05:27:54.536" v="61337" actId="113"/>
          <ac:spMkLst>
            <pc:docMk/>
            <pc:sldMk cId="413875331" sldId="417"/>
            <ac:spMk id="7" creationId="{471F7729-2D67-42E8-97AE-3DDF9B56ABE2}"/>
          </ac:spMkLst>
        </pc:spChg>
        <pc:spChg chg="add del mod">
          <ac:chgData name="Guangpu Li" userId="a9ffafd1-861d-4b38-b633-c19304a1f8fb" providerId="ADAL" clId="{4C830F57-30B3-481E-98AD-39489010C9B5}" dt="2019-10-24T17:59:55.944" v="56585" actId="478"/>
          <ac:spMkLst>
            <pc:docMk/>
            <pc:sldMk cId="413875331" sldId="417"/>
            <ac:spMk id="8" creationId="{587C5B94-6C72-4BD5-B085-EB8FADE69F49}"/>
          </ac:spMkLst>
        </pc:spChg>
        <pc:spChg chg="add del mod">
          <ac:chgData name="Guangpu Li" userId="a9ffafd1-861d-4b38-b633-c19304a1f8fb" providerId="ADAL" clId="{4C830F57-30B3-481E-98AD-39489010C9B5}" dt="2019-10-25T04:27:56.747" v="57858" actId="478"/>
          <ac:spMkLst>
            <pc:docMk/>
            <pc:sldMk cId="413875331" sldId="417"/>
            <ac:spMk id="10" creationId="{37F95392-2719-4460-8A66-D6EECAB11989}"/>
          </ac:spMkLst>
        </pc:spChg>
        <pc:spChg chg="add mod">
          <ac:chgData name="Guangpu Li" userId="a9ffafd1-861d-4b38-b633-c19304a1f8fb" providerId="ADAL" clId="{4C830F57-30B3-481E-98AD-39489010C9B5}" dt="2019-10-28T02:35:00.652" v="67085" actId="20577"/>
          <ac:spMkLst>
            <pc:docMk/>
            <pc:sldMk cId="413875331" sldId="417"/>
            <ac:spMk id="11" creationId="{D8FD9358-5B58-4B7B-9DE7-A19ABA7556A7}"/>
          </ac:spMkLst>
        </pc:spChg>
        <pc:spChg chg="del mod">
          <ac:chgData name="Guangpu Li" userId="a9ffafd1-861d-4b38-b633-c19304a1f8fb" providerId="ADAL" clId="{4C830F57-30B3-481E-98AD-39489010C9B5}" dt="2019-10-23T04:12:06.085" v="55394" actId="478"/>
          <ac:spMkLst>
            <pc:docMk/>
            <pc:sldMk cId="413875331" sldId="417"/>
            <ac:spMk id="13" creationId="{F923D34F-B840-46B0-9BF8-DA0833E5F21F}"/>
          </ac:spMkLst>
        </pc:spChg>
        <pc:spChg chg="add del mod">
          <ac:chgData name="Guangpu Li" userId="a9ffafd1-861d-4b38-b633-c19304a1f8fb" providerId="ADAL" clId="{4C830F57-30B3-481E-98AD-39489010C9B5}" dt="2019-10-26T14:47:11.430" v="64260" actId="478"/>
          <ac:spMkLst>
            <pc:docMk/>
            <pc:sldMk cId="413875331" sldId="417"/>
            <ac:spMk id="15" creationId="{D30246A9-56B1-47B0-80E0-5CED99F24DC1}"/>
          </ac:spMkLst>
        </pc:spChg>
        <pc:grpChg chg="add del">
          <ac:chgData name="Guangpu Li" userId="a9ffafd1-861d-4b38-b633-c19304a1f8fb" providerId="ADAL" clId="{4C830F57-30B3-481E-98AD-39489010C9B5}" dt="2019-10-26T01:10:22.489" v="62494" actId="478"/>
          <ac:grpSpMkLst>
            <pc:docMk/>
            <pc:sldMk cId="413875331" sldId="417"/>
            <ac:grpSpMk id="9" creationId="{C42D323F-85E1-4B6F-B954-057DA2399702}"/>
          </ac:grpSpMkLst>
        </pc:grpChg>
        <pc:grpChg chg="add">
          <ac:chgData name="Guangpu Li" userId="a9ffafd1-861d-4b38-b633-c19304a1f8fb" providerId="ADAL" clId="{4C830F57-30B3-481E-98AD-39489010C9B5}" dt="2019-10-26T01:11:22.318" v="62524"/>
          <ac:grpSpMkLst>
            <pc:docMk/>
            <pc:sldMk cId="413875331" sldId="417"/>
            <ac:grpSpMk id="12" creationId="{CD3ED469-C2BC-414F-A9F9-881866780593}"/>
          </ac:grpSpMkLst>
        </pc:grpChg>
        <pc:graphicFrameChg chg="add del mod">
          <ac:chgData name="Guangpu Li" userId="a9ffafd1-861d-4b38-b633-c19304a1f8fb" providerId="ADAL" clId="{4C830F57-30B3-481E-98AD-39489010C9B5}" dt="2019-10-23T04:24:25.362" v="55460" actId="478"/>
          <ac:graphicFrameMkLst>
            <pc:docMk/>
            <pc:sldMk cId="413875331" sldId="417"/>
            <ac:graphicFrameMk id="5" creationId="{D8568DF8-7C53-42DA-BB92-F1F4C349C470}"/>
          </ac:graphicFrameMkLst>
        </pc:graphicFrameChg>
        <pc:graphicFrameChg chg="add mod">
          <ac:chgData name="Guangpu Li" userId="a9ffafd1-861d-4b38-b633-c19304a1f8fb" providerId="ADAL" clId="{4C830F57-30B3-481E-98AD-39489010C9B5}" dt="2019-10-25T04:30:55.112" v="57879" actId="1076"/>
          <ac:graphicFrameMkLst>
            <pc:docMk/>
            <pc:sldMk cId="413875331" sldId="417"/>
            <ac:graphicFrameMk id="6" creationId="{8DFF8A8A-3FBA-46DD-B8BD-D752048D7B64}"/>
          </ac:graphicFrameMkLst>
        </pc:graphicFrameChg>
        <pc:graphicFrameChg chg="add mod">
          <ac:chgData name="Guangpu Li" userId="a9ffafd1-861d-4b38-b633-c19304a1f8fb" providerId="ADAL" clId="{4C830F57-30B3-481E-98AD-39489010C9B5}" dt="2019-10-25T04:56:11.858" v="58355"/>
          <ac:graphicFrameMkLst>
            <pc:docMk/>
            <pc:sldMk cId="413875331" sldId="417"/>
            <ac:graphicFrameMk id="8" creationId="{38F9C0E3-A8FF-4E12-82FE-F85E079B0240}"/>
          </ac:graphicFrameMkLst>
        </pc:graphicFrameChg>
        <pc:graphicFrameChg chg="add del mod">
          <ac:chgData name="Guangpu Li" userId="a9ffafd1-861d-4b38-b633-c19304a1f8fb" providerId="ADAL" clId="{4C830F57-30B3-481E-98AD-39489010C9B5}" dt="2019-10-25T04:28:50.322" v="57868" actId="478"/>
          <ac:graphicFrameMkLst>
            <pc:docMk/>
            <pc:sldMk cId="413875331" sldId="417"/>
            <ac:graphicFrameMk id="9" creationId="{109E10F2-FB8A-4EB2-8653-1B9D97FB897F}"/>
          </ac:graphicFrameMkLst>
        </pc:graphicFrameChg>
      </pc:sldChg>
      <pc:sldChg chg="add del ord">
        <pc:chgData name="Guangpu Li" userId="a9ffafd1-861d-4b38-b633-c19304a1f8fb" providerId="ADAL" clId="{4C830F57-30B3-481E-98AD-39489010C9B5}" dt="2019-10-26T02:32:32.363" v="62734" actId="2696"/>
        <pc:sldMkLst>
          <pc:docMk/>
          <pc:sldMk cId="1327883790" sldId="418"/>
        </pc:sldMkLst>
      </pc:sldChg>
      <pc:sldChg chg="addSp delSp modSp add del modNotesTx">
        <pc:chgData name="Guangpu Li" userId="a9ffafd1-861d-4b38-b633-c19304a1f8fb" providerId="ADAL" clId="{4C830F57-30B3-481E-98AD-39489010C9B5}" dt="2019-10-27T23:40:17.434" v="65962"/>
        <pc:sldMkLst>
          <pc:docMk/>
          <pc:sldMk cId="1650687422" sldId="419"/>
        </pc:sldMkLst>
        <pc:spChg chg="mod">
          <ac:chgData name="Guangpu Li" userId="a9ffafd1-861d-4b38-b633-c19304a1f8fb" providerId="ADAL" clId="{4C830F57-30B3-481E-98AD-39489010C9B5}" dt="2019-10-24T04:06:59.922" v="56305" actId="20577"/>
          <ac:spMkLst>
            <pc:docMk/>
            <pc:sldMk cId="1650687422" sldId="419"/>
            <ac:spMk id="3" creationId="{EF24A8D3-15AB-4E65-8BA2-DF14B7EA8404}"/>
          </ac:spMkLst>
        </pc:spChg>
        <pc:grpChg chg="add del">
          <ac:chgData name="Guangpu Li" userId="a9ffafd1-861d-4b38-b633-c19304a1f8fb" providerId="ADAL" clId="{4C830F57-30B3-481E-98AD-39489010C9B5}" dt="2019-10-26T01:10:25.560" v="62496" actId="478"/>
          <ac:grpSpMkLst>
            <pc:docMk/>
            <pc:sldMk cId="1650687422" sldId="419"/>
            <ac:grpSpMk id="4" creationId="{D36F8A47-F483-4549-9569-9F776A27C813}"/>
          </ac:grpSpMkLst>
        </pc:grpChg>
        <pc:grpChg chg="add">
          <ac:chgData name="Guangpu Li" userId="a9ffafd1-861d-4b38-b633-c19304a1f8fb" providerId="ADAL" clId="{4C830F57-30B3-481E-98AD-39489010C9B5}" dt="2019-10-26T01:11:24.005" v="62526"/>
          <ac:grpSpMkLst>
            <pc:docMk/>
            <pc:sldMk cId="1650687422" sldId="419"/>
            <ac:grpSpMk id="8" creationId="{A81B1EC0-2FAA-464A-863A-5AC2E94AF0C8}"/>
          </ac:grpSpMkLst>
        </pc:grpChg>
      </pc:sldChg>
      <pc:sldChg chg="addSp delSp modSp add del delAnim modAnim addCm delCm modCm modNotesTx">
        <pc:chgData name="Guangpu Li" userId="a9ffafd1-861d-4b38-b633-c19304a1f8fb" providerId="ADAL" clId="{4C830F57-30B3-481E-98AD-39489010C9B5}" dt="2019-10-28T00:07:28.444" v="66450" actId="20577"/>
        <pc:sldMkLst>
          <pc:docMk/>
          <pc:sldMk cId="443981452" sldId="420"/>
        </pc:sldMkLst>
        <pc:spChg chg="mod">
          <ac:chgData name="Guangpu Li" userId="a9ffafd1-861d-4b38-b633-c19304a1f8fb" providerId="ADAL" clId="{4C830F57-30B3-481E-98AD-39489010C9B5}" dt="2019-10-25T16:25:43.458" v="62141" actId="20577"/>
          <ac:spMkLst>
            <pc:docMk/>
            <pc:sldMk cId="443981452" sldId="420"/>
            <ac:spMk id="3" creationId="{125EBEFB-2A66-4336-9DC2-901F243AEAFF}"/>
          </ac:spMkLst>
        </pc:spChg>
        <pc:spChg chg="add del mod">
          <ac:chgData name="Guangpu Li" userId="a9ffafd1-861d-4b38-b633-c19304a1f8fb" providerId="ADAL" clId="{4C830F57-30B3-481E-98AD-39489010C9B5}" dt="2019-10-25T04:52:27.998" v="58123" actId="47"/>
          <ac:spMkLst>
            <pc:docMk/>
            <pc:sldMk cId="443981452" sldId="420"/>
            <ac:spMk id="4" creationId="{5DDF4017-0D2C-4E4F-9AB4-4E0C95887DB4}"/>
          </ac:spMkLst>
        </pc:spChg>
        <pc:spChg chg="del">
          <ac:chgData name="Guangpu Li" userId="a9ffafd1-861d-4b38-b633-c19304a1f8fb" providerId="ADAL" clId="{4C830F57-30B3-481E-98AD-39489010C9B5}" dt="2019-10-21T16:42:01.508" v="38890" actId="478"/>
          <ac:spMkLst>
            <pc:docMk/>
            <pc:sldMk cId="443981452" sldId="420"/>
            <ac:spMk id="4" creationId="{F883C4BD-5899-4EA2-81B8-2DFD08ED35EB}"/>
          </ac:spMkLst>
        </pc:spChg>
        <pc:spChg chg="mod">
          <ac:chgData name="Guangpu Li" userId="a9ffafd1-861d-4b38-b633-c19304a1f8fb" providerId="ADAL" clId="{4C830F57-30B3-481E-98AD-39489010C9B5}" dt="2019-10-21T18:17:13.896" v="39718" actId="1076"/>
          <ac:spMkLst>
            <pc:docMk/>
            <pc:sldMk cId="443981452" sldId="420"/>
            <ac:spMk id="5" creationId="{33E38649-4397-4974-8BB7-EF4B6258D145}"/>
          </ac:spMkLst>
        </pc:spChg>
        <pc:spChg chg="mod">
          <ac:chgData name="Guangpu Li" userId="a9ffafd1-861d-4b38-b633-c19304a1f8fb" providerId="ADAL" clId="{4C830F57-30B3-481E-98AD-39489010C9B5}" dt="2019-10-21T18:17:03.625" v="39717" actId="20577"/>
          <ac:spMkLst>
            <pc:docMk/>
            <pc:sldMk cId="443981452" sldId="420"/>
            <ac:spMk id="7" creationId="{471F7729-2D67-42E8-97AE-3DDF9B56ABE2}"/>
          </ac:spMkLst>
        </pc:spChg>
        <pc:spChg chg="add mod">
          <ac:chgData name="Guangpu Li" userId="a9ffafd1-861d-4b38-b633-c19304a1f8fb" providerId="ADAL" clId="{4C830F57-30B3-481E-98AD-39489010C9B5}" dt="2019-10-25T16:25:49.839" v="62142" actId="1076"/>
          <ac:spMkLst>
            <pc:docMk/>
            <pc:sldMk cId="443981452" sldId="420"/>
            <ac:spMk id="10" creationId="{2E922AB3-DD59-486D-B5F6-E49CDED34E36}"/>
          </ac:spMkLst>
        </pc:spChg>
        <pc:grpChg chg="add mod">
          <ac:chgData name="Guangpu Li" userId="a9ffafd1-861d-4b38-b633-c19304a1f8fb" providerId="ADAL" clId="{4C830F57-30B3-481E-98AD-39489010C9B5}" dt="2019-10-25T04:53:15.760" v="58171" actId="164"/>
          <ac:grpSpMkLst>
            <pc:docMk/>
            <pc:sldMk cId="443981452" sldId="420"/>
            <ac:grpSpMk id="6" creationId="{022FDF6A-C89E-4D2F-82AC-74F69EBB016B}"/>
          </ac:grpSpMkLst>
        </pc:grpChg>
        <pc:grpChg chg="add del">
          <ac:chgData name="Guangpu Li" userId="a9ffafd1-861d-4b38-b633-c19304a1f8fb" providerId="ADAL" clId="{4C830F57-30B3-481E-98AD-39489010C9B5}" dt="2019-10-26T01:10:28.370" v="62497" actId="478"/>
          <ac:grpSpMkLst>
            <pc:docMk/>
            <pc:sldMk cId="443981452" sldId="420"/>
            <ac:grpSpMk id="11" creationId="{BABB091E-76A7-4C38-9882-1E20022C418F}"/>
          </ac:grpSpMkLst>
        </pc:grpChg>
        <pc:grpChg chg="add">
          <ac:chgData name="Guangpu Li" userId="a9ffafd1-861d-4b38-b633-c19304a1f8fb" providerId="ADAL" clId="{4C830F57-30B3-481E-98AD-39489010C9B5}" dt="2019-10-26T01:11:24.635" v="62527"/>
          <ac:grpSpMkLst>
            <pc:docMk/>
            <pc:sldMk cId="443981452" sldId="420"/>
            <ac:grpSpMk id="14" creationId="{C14CBE08-E459-498C-BB2D-C86166637A15}"/>
          </ac:grpSpMkLst>
        </pc:grpChg>
        <pc:picChg chg="mod">
          <ac:chgData name="Guangpu Li" userId="a9ffafd1-861d-4b38-b633-c19304a1f8fb" providerId="ADAL" clId="{4C830F57-30B3-481E-98AD-39489010C9B5}" dt="2019-10-21T18:17:13.896" v="39718" actId="1076"/>
          <ac:picMkLst>
            <pc:docMk/>
            <pc:sldMk cId="443981452" sldId="420"/>
            <ac:picMk id="2" creationId="{52BBC619-0B20-4D78-963D-DB70F6FEEE9F}"/>
          </ac:picMkLst>
        </pc:picChg>
        <pc:picChg chg="add mod">
          <ac:chgData name="Guangpu Li" userId="a9ffafd1-861d-4b38-b633-c19304a1f8fb" providerId="ADAL" clId="{4C830F57-30B3-481E-98AD-39489010C9B5}" dt="2019-10-25T04:53:15.760" v="58171" actId="164"/>
          <ac:picMkLst>
            <pc:docMk/>
            <pc:sldMk cId="443981452" sldId="420"/>
            <ac:picMk id="8" creationId="{B0FC35D0-38CE-4C28-8F2C-20E53B6F46E9}"/>
          </ac:picMkLst>
        </pc:picChg>
        <pc:picChg chg="add mod">
          <ac:chgData name="Guangpu Li" userId="a9ffafd1-861d-4b38-b633-c19304a1f8fb" providerId="ADAL" clId="{4C830F57-30B3-481E-98AD-39489010C9B5}" dt="2019-10-25T04:53:15.760" v="58171" actId="164"/>
          <ac:picMkLst>
            <pc:docMk/>
            <pc:sldMk cId="443981452" sldId="420"/>
            <ac:picMk id="9" creationId="{459F9C2C-7C9A-4AD6-981E-E210FC26F69D}"/>
          </ac:picMkLst>
        </pc:picChg>
      </pc:sldChg>
      <pc:sldChg chg="addSp delSp modSp add del delAnim modAnim addCm delCm modCm modNotesTx">
        <pc:chgData name="Guangpu Li" userId="a9ffafd1-861d-4b38-b633-c19304a1f8fb" providerId="ADAL" clId="{4C830F57-30B3-481E-98AD-39489010C9B5}" dt="2019-10-27T23:40:17.434" v="65962"/>
        <pc:sldMkLst>
          <pc:docMk/>
          <pc:sldMk cId="2793727116" sldId="421"/>
        </pc:sldMkLst>
        <pc:spChg chg="add mod">
          <ac:chgData name="Guangpu Li" userId="a9ffafd1-861d-4b38-b633-c19304a1f8fb" providerId="ADAL" clId="{4C830F57-30B3-481E-98AD-39489010C9B5}" dt="2019-10-22T01:08:23.936" v="40042" actId="20577"/>
          <ac:spMkLst>
            <pc:docMk/>
            <pc:sldMk cId="2793727116" sldId="421"/>
            <ac:spMk id="2" creationId="{E29FDF38-AD99-481A-82DD-4823B4A68DC1}"/>
          </ac:spMkLst>
        </pc:spChg>
        <pc:spChg chg="mod">
          <ac:chgData name="Guangpu Li" userId="a9ffafd1-861d-4b38-b633-c19304a1f8fb" providerId="ADAL" clId="{4C830F57-30B3-481E-98AD-39489010C9B5}" dt="2019-10-21T15:38:51.529" v="36937" actId="1076"/>
          <ac:spMkLst>
            <pc:docMk/>
            <pc:sldMk cId="2793727116" sldId="421"/>
            <ac:spMk id="3" creationId="{59EFC8A6-DD7F-437C-A746-29BFC6DDD8D7}"/>
          </ac:spMkLst>
        </pc:spChg>
        <pc:spChg chg="mod">
          <ac:chgData name="Guangpu Li" userId="a9ffafd1-861d-4b38-b633-c19304a1f8fb" providerId="ADAL" clId="{4C830F57-30B3-481E-98AD-39489010C9B5}" dt="2019-10-21T15:38:53.499" v="36938" actId="1076"/>
          <ac:spMkLst>
            <pc:docMk/>
            <pc:sldMk cId="2793727116" sldId="421"/>
            <ac:spMk id="6" creationId="{6FC05074-3546-4221-8000-C12B81A8CA90}"/>
          </ac:spMkLst>
        </pc:spChg>
        <pc:spChg chg="add mod">
          <ac:chgData name="Guangpu Li" userId="a9ffafd1-861d-4b38-b633-c19304a1f8fb" providerId="ADAL" clId="{4C830F57-30B3-481E-98AD-39489010C9B5}" dt="2019-10-26T01:17:39.312" v="62543" actId="164"/>
          <ac:spMkLst>
            <pc:docMk/>
            <pc:sldMk cId="2793727116" sldId="421"/>
            <ac:spMk id="8" creationId="{C4884C24-6704-4C32-80FD-67D38925B969}"/>
          </ac:spMkLst>
        </pc:spChg>
        <pc:spChg chg="add del mod">
          <ac:chgData name="Guangpu Li" userId="a9ffafd1-861d-4b38-b633-c19304a1f8fb" providerId="ADAL" clId="{4C830F57-30B3-481E-98AD-39489010C9B5}" dt="2019-10-21T15:25:21.747" v="36517" actId="478"/>
          <ac:spMkLst>
            <pc:docMk/>
            <pc:sldMk cId="2793727116" sldId="421"/>
            <ac:spMk id="9" creationId="{32734C9A-EF13-4F4C-BAD8-268EEE999E24}"/>
          </ac:spMkLst>
        </pc:spChg>
        <pc:spChg chg="add mod">
          <ac:chgData name="Guangpu Li" userId="a9ffafd1-861d-4b38-b633-c19304a1f8fb" providerId="ADAL" clId="{4C830F57-30B3-481E-98AD-39489010C9B5}" dt="2019-10-21T15:40:25.177" v="36978" actId="1076"/>
          <ac:spMkLst>
            <pc:docMk/>
            <pc:sldMk cId="2793727116" sldId="421"/>
            <ac:spMk id="10" creationId="{91C3CA01-C9F1-433F-8712-E9CDA948F736}"/>
          </ac:spMkLst>
        </pc:spChg>
        <pc:spChg chg="add mod">
          <ac:chgData name="Guangpu Li" userId="a9ffafd1-861d-4b38-b633-c19304a1f8fb" providerId="ADAL" clId="{4C830F57-30B3-481E-98AD-39489010C9B5}" dt="2019-10-21T15:40:25.177" v="36978" actId="1076"/>
          <ac:spMkLst>
            <pc:docMk/>
            <pc:sldMk cId="2793727116" sldId="421"/>
            <ac:spMk id="11" creationId="{620CBB2C-89CC-4468-90A4-03DA10EBBF80}"/>
          </ac:spMkLst>
        </pc:spChg>
        <pc:spChg chg="add mod">
          <ac:chgData name="Guangpu Li" userId="a9ffafd1-861d-4b38-b633-c19304a1f8fb" providerId="ADAL" clId="{4C830F57-30B3-481E-98AD-39489010C9B5}" dt="2019-10-26T04:03:15.317" v="63458" actId="692"/>
          <ac:spMkLst>
            <pc:docMk/>
            <pc:sldMk cId="2793727116" sldId="421"/>
            <ac:spMk id="14" creationId="{EAB12D77-675E-4640-90B1-59CBA1FDA0ED}"/>
          </ac:spMkLst>
        </pc:spChg>
        <pc:spChg chg="add mod">
          <ac:chgData name="Guangpu Li" userId="a9ffafd1-861d-4b38-b633-c19304a1f8fb" providerId="ADAL" clId="{4C830F57-30B3-481E-98AD-39489010C9B5}" dt="2019-10-26T04:03:15.317" v="63458" actId="692"/>
          <ac:spMkLst>
            <pc:docMk/>
            <pc:sldMk cId="2793727116" sldId="421"/>
            <ac:spMk id="15" creationId="{19B96F75-B2A5-4F37-B5F8-A993F2454EBC}"/>
          </ac:spMkLst>
        </pc:spChg>
        <pc:spChg chg="add del">
          <ac:chgData name="Guangpu Li" userId="a9ffafd1-861d-4b38-b633-c19304a1f8fb" providerId="ADAL" clId="{4C830F57-30B3-481E-98AD-39489010C9B5}" dt="2019-10-26T01:17:34.499" v="62542"/>
          <ac:spMkLst>
            <pc:docMk/>
            <pc:sldMk cId="2793727116" sldId="421"/>
            <ac:spMk id="24" creationId="{39BCBD53-245F-4B34-9CAB-18FE7A9366B0}"/>
          </ac:spMkLst>
        </pc:spChg>
        <pc:grpChg chg="add mod">
          <ac:chgData name="Guangpu Li" userId="a9ffafd1-861d-4b38-b633-c19304a1f8fb" providerId="ADAL" clId="{4C830F57-30B3-481E-98AD-39489010C9B5}" dt="2019-10-26T01:17:39.312" v="62543" actId="164"/>
          <ac:grpSpMkLst>
            <pc:docMk/>
            <pc:sldMk cId="2793727116" sldId="421"/>
            <ac:grpSpMk id="4" creationId="{B313B813-46FC-4400-ADC5-2E706C922C5D}"/>
          </ac:grpSpMkLst>
        </pc:grpChg>
        <pc:grpChg chg="add del">
          <ac:chgData name="Guangpu Li" userId="a9ffafd1-861d-4b38-b633-c19304a1f8fb" providerId="ADAL" clId="{4C830F57-30B3-481E-98AD-39489010C9B5}" dt="2019-10-26T01:09:52.345" v="62473" actId="478"/>
          <ac:grpSpMkLst>
            <pc:docMk/>
            <pc:sldMk cId="2793727116" sldId="421"/>
            <ac:grpSpMk id="16" creationId="{CD8046FE-ACC0-4634-AD58-5994C130FF38}"/>
          </ac:grpSpMkLst>
        </pc:grpChg>
        <pc:grpChg chg="add">
          <ac:chgData name="Guangpu Li" userId="a9ffafd1-861d-4b38-b633-c19304a1f8fb" providerId="ADAL" clId="{4C830F57-30B3-481E-98AD-39489010C9B5}" dt="2019-10-26T01:11:00.452" v="62503"/>
          <ac:grpSpMkLst>
            <pc:docMk/>
            <pc:sldMk cId="2793727116" sldId="421"/>
            <ac:grpSpMk id="21" creationId="{DE6CD0F2-DD66-4571-9205-93C042DB5950}"/>
          </ac:grpSpMkLst>
        </pc:grpChg>
        <pc:picChg chg="mod">
          <ac:chgData name="Guangpu Li" userId="a9ffafd1-861d-4b38-b633-c19304a1f8fb" providerId="ADAL" clId="{4C830F57-30B3-481E-98AD-39489010C9B5}" dt="2019-10-26T01:17:39.312" v="62543" actId="164"/>
          <ac:picMkLst>
            <pc:docMk/>
            <pc:sldMk cId="2793727116" sldId="421"/>
            <ac:picMk id="17" creationId="{4D0C6CD3-0B3B-40C4-BA5F-5BAEDBFBFED3}"/>
          </ac:picMkLst>
        </pc:picChg>
        <pc:picChg chg="mod">
          <ac:chgData name="Guangpu Li" userId="a9ffafd1-861d-4b38-b633-c19304a1f8fb" providerId="ADAL" clId="{4C830F57-30B3-481E-98AD-39489010C9B5}" dt="2019-10-26T01:17:39.312" v="62543" actId="164"/>
          <ac:picMkLst>
            <pc:docMk/>
            <pc:sldMk cId="2793727116" sldId="421"/>
            <ac:picMk id="19" creationId="{7DC5D52C-68F5-4920-AD52-12F87DFDACFB}"/>
          </ac:picMkLst>
        </pc:picChg>
        <pc:cxnChg chg="add mod">
          <ac:chgData name="Guangpu Li" userId="a9ffafd1-861d-4b38-b633-c19304a1f8fb" providerId="ADAL" clId="{4C830F57-30B3-481E-98AD-39489010C9B5}" dt="2019-10-25T01:31:29.136" v="56936" actId="208"/>
          <ac:cxnSpMkLst>
            <pc:docMk/>
            <pc:sldMk cId="2793727116" sldId="421"/>
            <ac:cxnSpMk id="12" creationId="{D296CCA1-37F6-4870-A7C0-C401FC24831D}"/>
          </ac:cxnSpMkLst>
        </pc:cxnChg>
        <pc:cxnChg chg="add mod">
          <ac:chgData name="Guangpu Li" userId="a9ffafd1-861d-4b38-b633-c19304a1f8fb" providerId="ADAL" clId="{4C830F57-30B3-481E-98AD-39489010C9B5}" dt="2019-10-25T01:31:29.136" v="56936" actId="208"/>
          <ac:cxnSpMkLst>
            <pc:docMk/>
            <pc:sldMk cId="2793727116" sldId="421"/>
            <ac:cxnSpMk id="13" creationId="{FA6944C2-8476-4B2A-8A30-F09102892D33}"/>
          </ac:cxnSpMkLst>
        </pc:cxnChg>
      </pc:sldChg>
      <pc:sldChg chg="addSp delSp modSp add del addAnim delAnim modAnim addCm delCm modCm modNotesTx">
        <pc:chgData name="Guangpu Li" userId="a9ffafd1-861d-4b38-b633-c19304a1f8fb" providerId="ADAL" clId="{4C830F57-30B3-481E-98AD-39489010C9B5}" dt="2019-10-28T02:03:00.634" v="66679" actId="1592"/>
        <pc:sldMkLst>
          <pc:docMk/>
          <pc:sldMk cId="1484049264" sldId="422"/>
        </pc:sldMkLst>
        <pc:spChg chg="mod">
          <ac:chgData name="Guangpu Li" userId="a9ffafd1-861d-4b38-b633-c19304a1f8fb" providerId="ADAL" clId="{4C830F57-30B3-481E-98AD-39489010C9B5}" dt="2019-10-22T01:08:13.854" v="40036" actId="114"/>
          <ac:spMkLst>
            <pc:docMk/>
            <pc:sldMk cId="1484049264" sldId="422"/>
            <ac:spMk id="2" creationId="{E29FDF38-AD99-481A-82DD-4823B4A68DC1}"/>
          </ac:spMkLst>
        </pc:spChg>
        <pc:spChg chg="del mod">
          <ac:chgData name="Guangpu Li" userId="a9ffafd1-861d-4b38-b633-c19304a1f8fb" providerId="ADAL" clId="{4C830F57-30B3-481E-98AD-39489010C9B5}" dt="2019-10-26T01:20:03.762" v="62563" actId="478"/>
          <ac:spMkLst>
            <pc:docMk/>
            <pc:sldMk cId="1484049264" sldId="422"/>
            <ac:spMk id="3" creationId="{59EFC8A6-DD7F-437C-A746-29BFC6DDD8D7}"/>
          </ac:spMkLst>
        </pc:spChg>
        <pc:spChg chg="del mod">
          <ac:chgData name="Guangpu Li" userId="a9ffafd1-861d-4b38-b633-c19304a1f8fb" providerId="ADAL" clId="{4C830F57-30B3-481E-98AD-39489010C9B5}" dt="2019-10-26T01:20:13.139" v="62566" actId="478"/>
          <ac:spMkLst>
            <pc:docMk/>
            <pc:sldMk cId="1484049264" sldId="422"/>
            <ac:spMk id="6" creationId="{6FC05074-3546-4221-8000-C12B81A8CA90}"/>
          </ac:spMkLst>
        </pc:spChg>
        <pc:spChg chg="mod">
          <ac:chgData name="Guangpu Li" userId="a9ffafd1-861d-4b38-b633-c19304a1f8fb" providerId="ADAL" clId="{4C830F57-30B3-481E-98AD-39489010C9B5}" dt="2019-10-25T20:56:07.768" v="62312" actId="20577"/>
          <ac:spMkLst>
            <pc:docMk/>
            <pc:sldMk cId="1484049264" sldId="422"/>
            <ac:spMk id="7" creationId="{471F7729-2D67-42E8-97AE-3DDF9B56ABE2}"/>
          </ac:spMkLst>
        </pc:spChg>
        <pc:spChg chg="mod">
          <ac:chgData name="Guangpu Li" userId="a9ffafd1-861d-4b38-b633-c19304a1f8fb" providerId="ADAL" clId="{4C830F57-30B3-481E-98AD-39489010C9B5}" dt="2019-10-25T03:57:46.361" v="57772" actId="164"/>
          <ac:spMkLst>
            <pc:docMk/>
            <pc:sldMk cId="1484049264" sldId="422"/>
            <ac:spMk id="8" creationId="{C4884C24-6704-4C32-80FD-67D38925B969}"/>
          </ac:spMkLst>
        </pc:spChg>
        <pc:spChg chg="mod">
          <ac:chgData name="Guangpu Li" userId="a9ffafd1-861d-4b38-b633-c19304a1f8fb" providerId="ADAL" clId="{4C830F57-30B3-481E-98AD-39489010C9B5}" dt="2019-10-26T01:20:28.868" v="62569" actId="1076"/>
          <ac:spMkLst>
            <pc:docMk/>
            <pc:sldMk cId="1484049264" sldId="422"/>
            <ac:spMk id="10" creationId="{91C3CA01-C9F1-433F-8712-E9CDA948F736}"/>
          </ac:spMkLst>
        </pc:spChg>
        <pc:spChg chg="mod">
          <ac:chgData name="Guangpu Li" userId="a9ffafd1-861d-4b38-b633-c19304a1f8fb" providerId="ADAL" clId="{4C830F57-30B3-481E-98AD-39489010C9B5}" dt="2019-10-26T01:20:28.868" v="62569" actId="1076"/>
          <ac:spMkLst>
            <pc:docMk/>
            <pc:sldMk cId="1484049264" sldId="422"/>
            <ac:spMk id="11" creationId="{620CBB2C-89CC-4468-90A4-03DA10EBBF80}"/>
          </ac:spMkLst>
        </pc:spChg>
        <pc:spChg chg="mod">
          <ac:chgData name="Guangpu Li" userId="a9ffafd1-861d-4b38-b633-c19304a1f8fb" providerId="ADAL" clId="{4C830F57-30B3-481E-98AD-39489010C9B5}" dt="2019-10-26T04:03:25.875" v="63459" actId="692"/>
          <ac:spMkLst>
            <pc:docMk/>
            <pc:sldMk cId="1484049264" sldId="422"/>
            <ac:spMk id="14" creationId="{EAB12D77-675E-4640-90B1-59CBA1FDA0ED}"/>
          </ac:spMkLst>
        </pc:spChg>
        <pc:spChg chg="mod">
          <ac:chgData name="Guangpu Li" userId="a9ffafd1-861d-4b38-b633-c19304a1f8fb" providerId="ADAL" clId="{4C830F57-30B3-481E-98AD-39489010C9B5}" dt="2019-10-26T04:03:25.875" v="63459" actId="692"/>
          <ac:spMkLst>
            <pc:docMk/>
            <pc:sldMk cId="1484049264" sldId="422"/>
            <ac:spMk id="15" creationId="{19B96F75-B2A5-4F37-B5F8-A993F2454EBC}"/>
          </ac:spMkLst>
        </pc:spChg>
        <pc:spChg chg="add del mod">
          <ac:chgData name="Guangpu Li" userId="a9ffafd1-861d-4b38-b633-c19304a1f8fb" providerId="ADAL" clId="{4C830F57-30B3-481E-98AD-39489010C9B5}" dt="2019-10-25T03:58:18.418" v="57778" actId="478"/>
          <ac:spMkLst>
            <pc:docMk/>
            <pc:sldMk cId="1484049264" sldId="422"/>
            <ac:spMk id="16" creationId="{ADFBD743-7820-4031-B44F-2A0F4F2EC2C7}"/>
          </ac:spMkLst>
        </pc:spChg>
        <pc:spChg chg="add">
          <ac:chgData name="Guangpu Li" userId="a9ffafd1-861d-4b38-b633-c19304a1f8fb" providerId="ADAL" clId="{4C830F57-30B3-481E-98AD-39489010C9B5}" dt="2019-10-26T01:16:51.382" v="62533"/>
          <ac:spMkLst>
            <pc:docMk/>
            <pc:sldMk cId="1484049264" sldId="422"/>
            <ac:spMk id="22" creationId="{C15BC719-A15F-4B4C-96B4-BB0DF4908BB9}"/>
          </ac:spMkLst>
        </pc:spChg>
        <pc:spChg chg="add">
          <ac:chgData name="Guangpu Li" userId="a9ffafd1-861d-4b38-b633-c19304a1f8fb" providerId="ADAL" clId="{4C830F57-30B3-481E-98AD-39489010C9B5}" dt="2019-10-26T01:20:04.087" v="62564"/>
          <ac:spMkLst>
            <pc:docMk/>
            <pc:sldMk cId="1484049264" sldId="422"/>
            <ac:spMk id="27" creationId="{DB6C4A96-B4EE-4B20-B434-1FCCD7185C1A}"/>
          </ac:spMkLst>
        </pc:spChg>
        <pc:spChg chg="add">
          <ac:chgData name="Guangpu Li" userId="a9ffafd1-861d-4b38-b633-c19304a1f8fb" providerId="ADAL" clId="{4C830F57-30B3-481E-98AD-39489010C9B5}" dt="2019-10-26T01:20:18.622" v="62568"/>
          <ac:spMkLst>
            <pc:docMk/>
            <pc:sldMk cId="1484049264" sldId="422"/>
            <ac:spMk id="28" creationId="{4D433B25-FBC9-4D94-9DEF-106A0E0B9C25}"/>
          </ac:spMkLst>
        </pc:spChg>
        <pc:spChg chg="add del">
          <ac:chgData name="Guangpu Li" userId="a9ffafd1-861d-4b38-b633-c19304a1f8fb" providerId="ADAL" clId="{4C830F57-30B3-481E-98AD-39489010C9B5}" dt="2019-10-26T01:20:46.610" v="62572" actId="478"/>
          <ac:spMkLst>
            <pc:docMk/>
            <pc:sldMk cId="1484049264" sldId="422"/>
            <ac:spMk id="29" creationId="{705E7A85-50A3-4362-9F3F-1C92451F30B0}"/>
          </ac:spMkLst>
        </pc:spChg>
        <pc:spChg chg="add del">
          <ac:chgData name="Guangpu Li" userId="a9ffafd1-861d-4b38-b633-c19304a1f8fb" providerId="ADAL" clId="{4C830F57-30B3-481E-98AD-39489010C9B5}" dt="2019-10-26T01:20:46.610" v="62572" actId="478"/>
          <ac:spMkLst>
            <pc:docMk/>
            <pc:sldMk cId="1484049264" sldId="422"/>
            <ac:spMk id="30" creationId="{677AF9A5-9BAE-45F3-A5BC-F4897C1A95E8}"/>
          </ac:spMkLst>
        </pc:spChg>
        <pc:spChg chg="add del mod">
          <ac:chgData name="Guangpu Li" userId="a9ffafd1-861d-4b38-b633-c19304a1f8fb" providerId="ADAL" clId="{4C830F57-30B3-481E-98AD-39489010C9B5}" dt="2019-10-26T04:03:25.875" v="63459" actId="692"/>
          <ac:spMkLst>
            <pc:docMk/>
            <pc:sldMk cId="1484049264" sldId="422"/>
            <ac:spMk id="33" creationId="{C9493442-D0ED-457D-B84F-30755B7AD4BA}"/>
          </ac:spMkLst>
        </pc:spChg>
        <pc:spChg chg="add del mod">
          <ac:chgData name="Guangpu Li" userId="a9ffafd1-861d-4b38-b633-c19304a1f8fb" providerId="ADAL" clId="{4C830F57-30B3-481E-98AD-39489010C9B5}" dt="2019-10-26T04:03:25.875" v="63459" actId="692"/>
          <ac:spMkLst>
            <pc:docMk/>
            <pc:sldMk cId="1484049264" sldId="422"/>
            <ac:spMk id="34" creationId="{3C3F6DB5-6124-47B7-9A3B-DCD0E8C02FA0}"/>
          </ac:spMkLst>
        </pc:spChg>
        <pc:grpChg chg="add mod">
          <ac:chgData name="Guangpu Li" userId="a9ffafd1-861d-4b38-b633-c19304a1f8fb" providerId="ADAL" clId="{4C830F57-30B3-481E-98AD-39489010C9B5}" dt="2019-10-26T01:17:56.399" v="62548" actId="1076"/>
          <ac:grpSpMkLst>
            <pc:docMk/>
            <pc:sldMk cId="1484049264" sldId="422"/>
            <ac:grpSpMk id="5" creationId="{C1C26BA6-1786-4866-AF49-2124FD274188}"/>
          </ac:grpSpMkLst>
        </pc:grpChg>
        <pc:grpChg chg="add del">
          <ac:chgData name="Guangpu Li" userId="a9ffafd1-861d-4b38-b633-c19304a1f8fb" providerId="ADAL" clId="{4C830F57-30B3-481E-98AD-39489010C9B5}" dt="2019-10-26T01:09:53.761" v="62474" actId="478"/>
          <ac:grpSpMkLst>
            <pc:docMk/>
            <pc:sldMk cId="1484049264" sldId="422"/>
            <ac:grpSpMk id="16" creationId="{8DD12D6E-165E-4FB3-AB0F-B9D910904574}"/>
          </ac:grpSpMkLst>
        </pc:grpChg>
        <pc:grpChg chg="add">
          <ac:chgData name="Guangpu Li" userId="a9ffafd1-861d-4b38-b633-c19304a1f8fb" providerId="ADAL" clId="{4C830F57-30B3-481E-98AD-39489010C9B5}" dt="2019-10-26T01:11:01.702" v="62504"/>
          <ac:grpSpMkLst>
            <pc:docMk/>
            <pc:sldMk cId="1484049264" sldId="422"/>
            <ac:grpSpMk id="19" creationId="{2D6094B5-7C49-4085-9C90-B1D8B358F0A4}"/>
          </ac:grpSpMkLst>
        </pc:grpChg>
        <pc:grpChg chg="add">
          <ac:chgData name="Guangpu Li" userId="a9ffafd1-861d-4b38-b633-c19304a1f8fb" providerId="ADAL" clId="{4C830F57-30B3-481E-98AD-39489010C9B5}" dt="2019-10-26T01:17:50.556" v="62547"/>
          <ac:grpSpMkLst>
            <pc:docMk/>
            <pc:sldMk cId="1484049264" sldId="422"/>
            <ac:grpSpMk id="23" creationId="{660073EF-B57C-4700-B2E1-BCF17AAC087E}"/>
          </ac:grpSpMkLst>
        </pc:grpChg>
        <pc:picChg chg="mod">
          <ac:chgData name="Guangpu Li" userId="a9ffafd1-861d-4b38-b633-c19304a1f8fb" providerId="ADAL" clId="{4C830F57-30B3-481E-98AD-39489010C9B5}" dt="2019-10-25T03:57:46.361" v="57772" actId="164"/>
          <ac:picMkLst>
            <pc:docMk/>
            <pc:sldMk cId="1484049264" sldId="422"/>
            <ac:picMk id="4" creationId="{4FBA9C46-5955-45E3-9617-B8C1C4D2EE4C}"/>
          </ac:picMkLst>
        </pc:picChg>
        <pc:picChg chg="add mod">
          <ac:chgData name="Guangpu Li" userId="a9ffafd1-861d-4b38-b633-c19304a1f8fb" providerId="ADAL" clId="{4C830F57-30B3-481E-98AD-39489010C9B5}" dt="2019-10-26T02:29:24.299" v="62695" actId="1076"/>
          <ac:picMkLst>
            <pc:docMk/>
            <pc:sldMk cId="1484049264" sldId="422"/>
            <ac:picMk id="9" creationId="{ED0B837A-D281-4BA8-9BB3-1DF98F84AE41}"/>
          </ac:picMkLst>
        </pc:picChg>
        <pc:cxnChg chg="mod">
          <ac:chgData name="Guangpu Li" userId="a9ffafd1-861d-4b38-b633-c19304a1f8fb" providerId="ADAL" clId="{4C830F57-30B3-481E-98AD-39489010C9B5}" dt="2019-10-26T01:20:28.868" v="62569" actId="1076"/>
          <ac:cxnSpMkLst>
            <pc:docMk/>
            <pc:sldMk cId="1484049264" sldId="422"/>
            <ac:cxnSpMk id="12" creationId="{D296CCA1-37F6-4870-A7C0-C401FC24831D}"/>
          </ac:cxnSpMkLst>
        </pc:cxnChg>
        <pc:cxnChg chg="mod">
          <ac:chgData name="Guangpu Li" userId="a9ffafd1-861d-4b38-b633-c19304a1f8fb" providerId="ADAL" clId="{4C830F57-30B3-481E-98AD-39489010C9B5}" dt="2019-10-26T01:20:28.868" v="62569" actId="1076"/>
          <ac:cxnSpMkLst>
            <pc:docMk/>
            <pc:sldMk cId="1484049264" sldId="422"/>
            <ac:cxnSpMk id="13" creationId="{FA6944C2-8476-4B2A-8A30-F09102892D33}"/>
          </ac:cxnSpMkLst>
        </pc:cxnChg>
        <pc:cxnChg chg="add del">
          <ac:chgData name="Guangpu Li" userId="a9ffafd1-861d-4b38-b633-c19304a1f8fb" providerId="ADAL" clId="{4C830F57-30B3-481E-98AD-39489010C9B5}" dt="2019-10-26T01:20:46.610" v="62572" actId="478"/>
          <ac:cxnSpMkLst>
            <pc:docMk/>
            <pc:sldMk cId="1484049264" sldId="422"/>
            <ac:cxnSpMk id="31" creationId="{A971024E-5BD8-4307-8BC6-592E101FDCF2}"/>
          </ac:cxnSpMkLst>
        </pc:cxnChg>
        <pc:cxnChg chg="add del">
          <ac:chgData name="Guangpu Li" userId="a9ffafd1-861d-4b38-b633-c19304a1f8fb" providerId="ADAL" clId="{4C830F57-30B3-481E-98AD-39489010C9B5}" dt="2019-10-26T01:20:46.610" v="62572" actId="478"/>
          <ac:cxnSpMkLst>
            <pc:docMk/>
            <pc:sldMk cId="1484049264" sldId="422"/>
            <ac:cxnSpMk id="32" creationId="{28E4EB31-2312-4D6E-A919-6757AE582AF1}"/>
          </ac:cxnSpMkLst>
        </pc:cxnChg>
      </pc:sldChg>
      <pc:sldChg chg="addSp delSp modSp add del delAnim modAnim addCm delCm modCm modNotesTx">
        <pc:chgData name="Guangpu Li" userId="a9ffafd1-861d-4b38-b633-c19304a1f8fb" providerId="ADAL" clId="{4C830F57-30B3-481E-98AD-39489010C9B5}" dt="2019-10-28T03:45:12.010" v="68071" actId="20577"/>
        <pc:sldMkLst>
          <pc:docMk/>
          <pc:sldMk cId="4066798105" sldId="423"/>
        </pc:sldMkLst>
        <pc:spChg chg="mod">
          <ac:chgData name="Guangpu Li" userId="a9ffafd1-861d-4b38-b633-c19304a1f8fb" providerId="ADAL" clId="{4C830F57-30B3-481E-98AD-39489010C9B5}" dt="2019-10-22T02:20:58.849" v="40775" actId="1076"/>
          <ac:spMkLst>
            <pc:docMk/>
            <pc:sldMk cId="4066798105" sldId="423"/>
            <ac:spMk id="2" creationId="{0DC64EB2-766D-41A7-8605-13001D9A1E78}"/>
          </ac:spMkLst>
        </pc:spChg>
        <pc:spChg chg="mod">
          <ac:chgData name="Guangpu Li" userId="a9ffafd1-861d-4b38-b633-c19304a1f8fb" providerId="ADAL" clId="{4C830F57-30B3-481E-98AD-39489010C9B5}" dt="2019-10-26T01:22:56.803" v="62584" actId="208"/>
          <ac:spMkLst>
            <pc:docMk/>
            <pc:sldMk cId="4066798105" sldId="423"/>
            <ac:spMk id="3" creationId="{F80616A8-BF1A-4374-8627-EB50F1E27AFC}"/>
          </ac:spMkLst>
        </pc:spChg>
        <pc:spChg chg="mod">
          <ac:chgData name="Guangpu Li" userId="a9ffafd1-861d-4b38-b633-c19304a1f8fb" providerId="ADAL" clId="{4C830F57-30B3-481E-98AD-39489010C9B5}" dt="2019-10-26T01:22:56.803" v="62584" actId="208"/>
          <ac:spMkLst>
            <pc:docMk/>
            <pc:sldMk cId="4066798105" sldId="423"/>
            <ac:spMk id="6" creationId="{C4F7C1FE-B373-481C-9770-8650F8C1424C}"/>
          </ac:spMkLst>
        </pc:spChg>
        <pc:spChg chg="del">
          <ac:chgData name="Guangpu Li" userId="a9ffafd1-861d-4b38-b633-c19304a1f8fb" providerId="ADAL" clId="{4C830F57-30B3-481E-98AD-39489010C9B5}" dt="2019-10-21T16:26:54.670" v="38757" actId="478"/>
          <ac:spMkLst>
            <pc:docMk/>
            <pc:sldMk cId="4066798105" sldId="423"/>
            <ac:spMk id="7" creationId="{63828C76-C7EA-4338-A827-EA88ECC312E9}"/>
          </ac:spMkLst>
        </pc:spChg>
        <pc:spChg chg="mod">
          <ac:chgData name="Guangpu Li" userId="a9ffafd1-861d-4b38-b633-c19304a1f8fb" providerId="ADAL" clId="{4C830F57-30B3-481E-98AD-39489010C9B5}" dt="2019-10-25T16:21:32.600" v="62130" actId="14100"/>
          <ac:spMkLst>
            <pc:docMk/>
            <pc:sldMk cId="4066798105" sldId="423"/>
            <ac:spMk id="8" creationId="{A22ECF54-0A77-4A8E-92FA-0D462B00750F}"/>
          </ac:spMkLst>
        </pc:spChg>
        <pc:spChg chg="add mod">
          <ac:chgData name="Guangpu Li" userId="a9ffafd1-861d-4b38-b633-c19304a1f8fb" providerId="ADAL" clId="{4C830F57-30B3-481E-98AD-39489010C9B5}" dt="2019-10-24T20:18:05.026" v="56775" actId="1076"/>
          <ac:spMkLst>
            <pc:docMk/>
            <pc:sldMk cId="4066798105" sldId="423"/>
            <ac:spMk id="14" creationId="{7C9CAE50-98AA-4175-AF0B-BF243B5F48FB}"/>
          </ac:spMkLst>
        </pc:spChg>
        <pc:spChg chg="mod">
          <ac:chgData name="Guangpu Li" userId="a9ffafd1-861d-4b38-b633-c19304a1f8fb" providerId="ADAL" clId="{4C830F57-30B3-481E-98AD-39489010C9B5}" dt="2019-10-22T02:21:09.764" v="40777" actId="1076"/>
          <ac:spMkLst>
            <pc:docMk/>
            <pc:sldMk cId="4066798105" sldId="423"/>
            <ac:spMk id="17" creationId="{184C3A28-6A48-46AB-9F50-0D5A8D44C962}"/>
          </ac:spMkLst>
        </pc:spChg>
        <pc:spChg chg="mod">
          <ac:chgData name="Guangpu Li" userId="a9ffafd1-861d-4b38-b633-c19304a1f8fb" providerId="ADAL" clId="{4C830F57-30B3-481E-98AD-39489010C9B5}" dt="2019-10-26T01:22:56.803" v="62584" actId="208"/>
          <ac:spMkLst>
            <pc:docMk/>
            <pc:sldMk cId="4066798105" sldId="423"/>
            <ac:spMk id="20" creationId="{C1925A40-AAEF-4BB9-AD61-6B8BD40B133C}"/>
          </ac:spMkLst>
        </pc:spChg>
        <pc:spChg chg="del mod">
          <ac:chgData name="Guangpu Li" userId="a9ffafd1-861d-4b38-b633-c19304a1f8fb" providerId="ADAL" clId="{4C830F57-30B3-481E-98AD-39489010C9B5}" dt="2019-10-22T02:14:35.594" v="40699" actId="478"/>
          <ac:spMkLst>
            <pc:docMk/>
            <pc:sldMk cId="4066798105" sldId="423"/>
            <ac:spMk id="21" creationId="{5ED31EDB-BE20-48CC-8D9C-9FC74053D5AB}"/>
          </ac:spMkLst>
        </pc:spChg>
        <pc:spChg chg="del mod">
          <ac:chgData name="Guangpu Li" userId="a9ffafd1-861d-4b38-b633-c19304a1f8fb" providerId="ADAL" clId="{4C830F57-30B3-481E-98AD-39489010C9B5}" dt="2019-10-22T02:10:41.381" v="40641" actId="478"/>
          <ac:spMkLst>
            <pc:docMk/>
            <pc:sldMk cId="4066798105" sldId="423"/>
            <ac:spMk id="22" creationId="{7C1264DA-78F1-4DC5-B725-042C602C48CE}"/>
          </ac:spMkLst>
        </pc:spChg>
        <pc:spChg chg="mod">
          <ac:chgData name="Guangpu Li" userId="a9ffafd1-861d-4b38-b633-c19304a1f8fb" providerId="ADAL" clId="{4C830F57-30B3-481E-98AD-39489010C9B5}" dt="2019-10-26T01:22:56.803" v="62584" actId="208"/>
          <ac:spMkLst>
            <pc:docMk/>
            <pc:sldMk cId="4066798105" sldId="423"/>
            <ac:spMk id="23" creationId="{B31CA6B6-91BD-4776-8DE2-E8D220565523}"/>
          </ac:spMkLst>
        </pc:spChg>
        <pc:spChg chg="del mod">
          <ac:chgData name="Guangpu Li" userId="a9ffafd1-861d-4b38-b633-c19304a1f8fb" providerId="ADAL" clId="{4C830F57-30B3-481E-98AD-39489010C9B5}" dt="2019-10-21T16:26:59.544" v="38759" actId="478"/>
          <ac:spMkLst>
            <pc:docMk/>
            <pc:sldMk cId="4066798105" sldId="423"/>
            <ac:spMk id="34" creationId="{BA54AAD2-1DC0-4DCC-96C9-7CE7F1BCA6C8}"/>
          </ac:spMkLst>
        </pc:spChg>
        <pc:spChg chg="add mod">
          <ac:chgData name="Guangpu Li" userId="a9ffafd1-861d-4b38-b633-c19304a1f8fb" providerId="ADAL" clId="{4C830F57-30B3-481E-98AD-39489010C9B5}" dt="2019-10-22T02:21:09.764" v="40777" actId="1076"/>
          <ac:spMkLst>
            <pc:docMk/>
            <pc:sldMk cId="4066798105" sldId="423"/>
            <ac:spMk id="37" creationId="{0AA36ED5-4693-4878-97B1-AD81FBE23116}"/>
          </ac:spMkLst>
        </pc:spChg>
        <pc:spChg chg="add del mod">
          <ac:chgData name="Guangpu Li" userId="a9ffafd1-861d-4b38-b633-c19304a1f8fb" providerId="ADAL" clId="{4C830F57-30B3-481E-98AD-39489010C9B5}" dt="2019-10-22T02:13:03.177" v="40682" actId="478"/>
          <ac:spMkLst>
            <pc:docMk/>
            <pc:sldMk cId="4066798105" sldId="423"/>
            <ac:spMk id="39" creationId="{7064D98E-0FB8-4A7B-978D-D60FF1C1621C}"/>
          </ac:spMkLst>
        </pc:spChg>
        <pc:spChg chg="add mod">
          <ac:chgData name="Guangpu Li" userId="a9ffafd1-861d-4b38-b633-c19304a1f8fb" providerId="ADAL" clId="{4C830F57-30B3-481E-98AD-39489010C9B5}" dt="2019-10-28T02:04:17.535" v="66697" actId="20577"/>
          <ac:spMkLst>
            <pc:docMk/>
            <pc:sldMk cId="4066798105" sldId="423"/>
            <ac:spMk id="41" creationId="{52DE525A-CBB3-47A2-81BE-27E9E02101D5}"/>
          </ac:spMkLst>
        </pc:spChg>
        <pc:spChg chg="add mod">
          <ac:chgData name="Guangpu Li" userId="a9ffafd1-861d-4b38-b633-c19304a1f8fb" providerId="ADAL" clId="{4C830F57-30B3-481E-98AD-39489010C9B5}" dt="2019-10-22T02:21:09.764" v="40777" actId="1076"/>
          <ac:spMkLst>
            <pc:docMk/>
            <pc:sldMk cId="4066798105" sldId="423"/>
            <ac:spMk id="50" creationId="{FC8A4ADC-8A09-41F6-9F5F-6EC6FAF62AAD}"/>
          </ac:spMkLst>
        </pc:spChg>
        <pc:spChg chg="mod">
          <ac:chgData name="Guangpu Li" userId="a9ffafd1-861d-4b38-b633-c19304a1f8fb" providerId="ADAL" clId="{4C830F57-30B3-481E-98AD-39489010C9B5}" dt="2019-10-24T03:48:47.931" v="56129" actId="1076"/>
          <ac:spMkLst>
            <pc:docMk/>
            <pc:sldMk cId="4066798105" sldId="423"/>
            <ac:spMk id="51" creationId="{FFA98B19-7845-4285-BBFB-97BE3C183A6D}"/>
          </ac:spMkLst>
        </pc:spChg>
        <pc:spChg chg="add mod">
          <ac:chgData name="Guangpu Li" userId="a9ffafd1-861d-4b38-b633-c19304a1f8fb" providerId="ADAL" clId="{4C830F57-30B3-481E-98AD-39489010C9B5}" dt="2019-10-22T02:21:09.764" v="40777" actId="1076"/>
          <ac:spMkLst>
            <pc:docMk/>
            <pc:sldMk cId="4066798105" sldId="423"/>
            <ac:spMk id="54" creationId="{67BD371A-1BC8-4227-9F5E-B4762062FCEB}"/>
          </ac:spMkLst>
        </pc:spChg>
        <pc:spChg chg="add mod">
          <ac:chgData name="Guangpu Li" userId="a9ffafd1-861d-4b38-b633-c19304a1f8fb" providerId="ADAL" clId="{4C830F57-30B3-481E-98AD-39489010C9B5}" dt="2019-10-28T02:04:24.499" v="66707" actId="20577"/>
          <ac:spMkLst>
            <pc:docMk/>
            <pc:sldMk cId="4066798105" sldId="423"/>
            <ac:spMk id="55" creationId="{93D85C8A-40C0-46FE-9AED-DDF3767A68FF}"/>
          </ac:spMkLst>
        </pc:spChg>
        <pc:spChg chg="add del mod">
          <ac:chgData name="Guangpu Li" userId="a9ffafd1-861d-4b38-b633-c19304a1f8fb" providerId="ADAL" clId="{4C830F57-30B3-481E-98AD-39489010C9B5}" dt="2019-10-22T02:14:23.161" v="40697" actId="478"/>
          <ac:spMkLst>
            <pc:docMk/>
            <pc:sldMk cId="4066798105" sldId="423"/>
            <ac:spMk id="68" creationId="{2A7C6C49-4DBE-4C1B-8014-AC23D24C400A}"/>
          </ac:spMkLst>
        </pc:spChg>
        <pc:spChg chg="add mod">
          <ac:chgData name="Guangpu Li" userId="a9ffafd1-861d-4b38-b633-c19304a1f8fb" providerId="ADAL" clId="{4C830F57-30B3-481E-98AD-39489010C9B5}" dt="2019-10-22T02:21:09.764" v="40777" actId="1076"/>
          <ac:spMkLst>
            <pc:docMk/>
            <pc:sldMk cId="4066798105" sldId="423"/>
            <ac:spMk id="78" creationId="{9A991386-3902-45BF-A519-958FE03D5CA7}"/>
          </ac:spMkLst>
        </pc:spChg>
        <pc:grpChg chg="add mod">
          <ac:chgData name="Guangpu Li" userId="a9ffafd1-861d-4b38-b633-c19304a1f8fb" providerId="ADAL" clId="{4C830F57-30B3-481E-98AD-39489010C9B5}" dt="2019-10-25T16:21:17.342" v="62123" actId="1076"/>
          <ac:grpSpMkLst>
            <pc:docMk/>
            <pc:sldMk cId="4066798105" sldId="423"/>
            <ac:grpSpMk id="9" creationId="{AD348FCA-2810-4F90-8040-E4A6B42D6869}"/>
          </ac:grpSpMkLst>
        </pc:grpChg>
        <pc:grpChg chg="mod">
          <ac:chgData name="Guangpu Li" userId="a9ffafd1-861d-4b38-b633-c19304a1f8fb" providerId="ADAL" clId="{4C830F57-30B3-481E-98AD-39489010C9B5}" dt="2019-10-25T16:21:17.342" v="62123" actId="1076"/>
          <ac:grpSpMkLst>
            <pc:docMk/>
            <pc:sldMk cId="4066798105" sldId="423"/>
            <ac:grpSpMk id="11" creationId="{1DC87C02-7D54-4F8E-86B6-58351B8960A7}"/>
          </ac:grpSpMkLst>
        </pc:grpChg>
        <pc:grpChg chg="add mod">
          <ac:chgData name="Guangpu Li" userId="a9ffafd1-861d-4b38-b633-c19304a1f8fb" providerId="ADAL" clId="{4C830F57-30B3-481E-98AD-39489010C9B5}" dt="2019-10-25T16:21:27.328" v="62127" actId="1076"/>
          <ac:grpSpMkLst>
            <pc:docMk/>
            <pc:sldMk cId="4066798105" sldId="423"/>
            <ac:grpSpMk id="12" creationId="{AE1C41F8-D2AD-4C3C-A2C9-16ADE622BED1}"/>
          </ac:grpSpMkLst>
        </pc:grpChg>
        <pc:grpChg chg="add del">
          <ac:chgData name="Guangpu Li" userId="a9ffafd1-861d-4b38-b633-c19304a1f8fb" providerId="ADAL" clId="{4C830F57-30B3-481E-98AD-39489010C9B5}" dt="2019-10-26T01:09:58.058" v="62477" actId="478"/>
          <ac:grpSpMkLst>
            <pc:docMk/>
            <pc:sldMk cId="4066798105" sldId="423"/>
            <ac:grpSpMk id="44" creationId="{5451413E-14CD-4926-A096-ED7CBFE3DE76}"/>
          </ac:grpSpMkLst>
        </pc:grpChg>
        <pc:grpChg chg="add">
          <ac:chgData name="Guangpu Li" userId="a9ffafd1-861d-4b38-b633-c19304a1f8fb" providerId="ADAL" clId="{4C830F57-30B3-481E-98AD-39489010C9B5}" dt="2019-10-26T01:11:04.374" v="62507"/>
          <ac:grpSpMkLst>
            <pc:docMk/>
            <pc:sldMk cId="4066798105" sldId="423"/>
            <ac:grpSpMk id="48" creationId="{2195F42F-07B2-4333-ADAF-88C89109B149}"/>
          </ac:grpSpMkLst>
        </pc:grpChg>
        <pc:picChg chg="mod">
          <ac:chgData name="Guangpu Li" userId="a9ffafd1-861d-4b38-b633-c19304a1f8fb" providerId="ADAL" clId="{4C830F57-30B3-481E-98AD-39489010C9B5}" dt="2019-10-24T03:47:29.743" v="56124" actId="164"/>
          <ac:picMkLst>
            <pc:docMk/>
            <pc:sldMk cId="4066798105" sldId="423"/>
            <ac:picMk id="25" creationId="{1A7BC71B-A808-4FEC-ADD1-824B45AB6355}"/>
          </ac:picMkLst>
        </pc:picChg>
        <pc:picChg chg="mod">
          <ac:chgData name="Guangpu Li" userId="a9ffafd1-861d-4b38-b633-c19304a1f8fb" providerId="ADAL" clId="{4C830F57-30B3-481E-98AD-39489010C9B5}" dt="2019-10-26T01:07:09.179" v="62432" actId="1076"/>
          <ac:picMkLst>
            <pc:docMk/>
            <pc:sldMk cId="4066798105" sldId="423"/>
            <ac:picMk id="26" creationId="{320E382B-BEF2-439D-9F67-517EA377412B}"/>
          </ac:picMkLst>
        </pc:picChg>
        <pc:picChg chg="mod">
          <ac:chgData name="Guangpu Li" userId="a9ffafd1-861d-4b38-b633-c19304a1f8fb" providerId="ADAL" clId="{4C830F57-30B3-481E-98AD-39489010C9B5}" dt="2019-10-25T16:21:24.475" v="62126" actId="1076"/>
          <ac:picMkLst>
            <pc:docMk/>
            <pc:sldMk cId="4066798105" sldId="423"/>
            <ac:picMk id="30" creationId="{AB65AA93-03E8-48FF-BD0B-86FD32D4E9A2}"/>
          </ac:picMkLst>
        </pc:picChg>
        <pc:picChg chg="add mod">
          <ac:chgData name="Guangpu Li" userId="a9ffafd1-861d-4b38-b633-c19304a1f8fb" providerId="ADAL" clId="{4C830F57-30B3-481E-98AD-39489010C9B5}" dt="2019-10-24T03:47:08.216" v="56120" actId="164"/>
          <ac:picMkLst>
            <pc:docMk/>
            <pc:sldMk cId="4066798105" sldId="423"/>
            <ac:picMk id="39" creationId="{59C1F36E-443F-47DA-A2A3-0717DC1EECF1}"/>
          </ac:picMkLst>
        </pc:picChg>
        <pc:picChg chg="add mod">
          <ac:chgData name="Guangpu Li" userId="a9ffafd1-861d-4b38-b633-c19304a1f8fb" providerId="ADAL" clId="{4C830F57-30B3-481E-98AD-39489010C9B5}" dt="2019-10-24T03:47:29.743" v="56124" actId="164"/>
          <ac:picMkLst>
            <pc:docMk/>
            <pc:sldMk cId="4066798105" sldId="423"/>
            <ac:picMk id="42" creationId="{6C409C22-BEA3-44A9-8E1B-8D17C8513E8C}"/>
          </ac:picMkLst>
        </pc:picChg>
        <pc:picChg chg="add mod">
          <ac:chgData name="Guangpu Li" userId="a9ffafd1-861d-4b38-b633-c19304a1f8fb" providerId="ADAL" clId="{4C830F57-30B3-481E-98AD-39489010C9B5}" dt="2019-10-22T02:21:09.764" v="40777" actId="1076"/>
          <ac:picMkLst>
            <pc:docMk/>
            <pc:sldMk cId="4066798105" sldId="423"/>
            <ac:picMk id="52" creationId="{208A801A-86E1-465B-9759-4CB7FAD7A1F8}"/>
          </ac:picMkLst>
        </pc:picChg>
        <pc:picChg chg="add del mod">
          <ac:chgData name="Guangpu Li" userId="a9ffafd1-861d-4b38-b633-c19304a1f8fb" providerId="ADAL" clId="{4C830F57-30B3-481E-98AD-39489010C9B5}" dt="2019-10-22T02:15:35.041" v="40707" actId="478"/>
          <ac:picMkLst>
            <pc:docMk/>
            <pc:sldMk cId="4066798105" sldId="423"/>
            <ac:picMk id="53" creationId="{736E5DB0-3B7A-4D0C-90CF-3EAB73687DC2}"/>
          </ac:picMkLst>
        </pc:picChg>
        <pc:picChg chg="del">
          <ac:chgData name="Guangpu Li" userId="a9ffafd1-861d-4b38-b633-c19304a1f8fb" providerId="ADAL" clId="{4C830F57-30B3-481E-98AD-39489010C9B5}" dt="2019-10-21T16:27:44.821" v="38772" actId="478"/>
          <ac:picMkLst>
            <pc:docMk/>
            <pc:sldMk cId="4066798105" sldId="423"/>
            <ac:picMk id="1030" creationId="{55035869-E3DA-4B92-87F2-38C7AE1D08D4}"/>
          </ac:picMkLst>
        </pc:picChg>
        <pc:picChg chg="add mod">
          <ac:chgData name="Guangpu Li" userId="a9ffafd1-861d-4b38-b633-c19304a1f8fb" providerId="ADAL" clId="{4C830F57-30B3-481E-98AD-39489010C9B5}" dt="2019-10-22T02:21:09.764" v="40777" actId="1076"/>
          <ac:picMkLst>
            <pc:docMk/>
            <pc:sldMk cId="4066798105" sldId="423"/>
            <ac:picMk id="2053" creationId="{7BE7F402-A76C-49E5-B3E3-7306A3EB352E}"/>
          </ac:picMkLst>
        </pc:picChg>
        <pc:picChg chg="mod">
          <ac:chgData name="Guangpu Li" userId="a9ffafd1-861d-4b38-b633-c19304a1f8fb" providerId="ADAL" clId="{4C830F57-30B3-481E-98AD-39489010C9B5}" dt="2019-10-25T16:21:13.149" v="62122" actId="1076"/>
          <ac:picMkLst>
            <pc:docMk/>
            <pc:sldMk cId="4066798105" sldId="423"/>
            <ac:picMk id="2054" creationId="{A7BF01B5-AC59-4016-B905-505274BE12F1}"/>
          </ac:picMkLst>
        </pc:picChg>
        <pc:picChg chg="add del mod">
          <ac:chgData name="Guangpu Li" userId="a9ffafd1-861d-4b38-b633-c19304a1f8fb" providerId="ADAL" clId="{4C830F57-30B3-481E-98AD-39489010C9B5}" dt="2019-10-22T02:27:44.130" v="40800" actId="478"/>
          <ac:picMkLst>
            <pc:docMk/>
            <pc:sldMk cId="4066798105" sldId="423"/>
            <ac:picMk id="2056" creationId="{6879DA4F-7F35-433F-B975-7C8F8C9D75BD}"/>
          </ac:picMkLst>
        </pc:picChg>
        <pc:picChg chg="add mod">
          <ac:chgData name="Guangpu Li" userId="a9ffafd1-861d-4b38-b633-c19304a1f8fb" providerId="ADAL" clId="{4C830F57-30B3-481E-98AD-39489010C9B5}" dt="2019-10-25T16:21:29.416" v="62128" actId="1076"/>
          <ac:picMkLst>
            <pc:docMk/>
            <pc:sldMk cId="4066798105" sldId="423"/>
            <ac:picMk id="2063" creationId="{7C5CF358-F298-40AB-90B5-D41B78783CEE}"/>
          </ac:picMkLst>
        </pc:picChg>
        <pc:cxnChg chg="mod">
          <ac:chgData name="Guangpu Li" userId="a9ffafd1-861d-4b38-b633-c19304a1f8fb" providerId="ADAL" clId="{4C830F57-30B3-481E-98AD-39489010C9B5}" dt="2019-10-26T01:22:56.803" v="62584" actId="208"/>
          <ac:cxnSpMkLst>
            <pc:docMk/>
            <pc:sldMk cId="4066798105" sldId="423"/>
            <ac:cxnSpMk id="5" creationId="{09930EC7-9F47-4BAA-829E-6D0D04348B26}"/>
          </ac:cxnSpMkLst>
        </pc:cxnChg>
        <pc:cxnChg chg="mod">
          <ac:chgData name="Guangpu Li" userId="a9ffafd1-861d-4b38-b633-c19304a1f8fb" providerId="ADAL" clId="{4C830F57-30B3-481E-98AD-39489010C9B5}" dt="2019-10-26T01:22:56.803" v="62584" actId="208"/>
          <ac:cxnSpMkLst>
            <pc:docMk/>
            <pc:sldMk cId="4066798105" sldId="423"/>
            <ac:cxnSpMk id="10" creationId="{0E8E51AA-ED55-41DC-BAA3-609E9E9EFB78}"/>
          </ac:cxnSpMkLst>
        </pc:cxnChg>
        <pc:cxnChg chg="mod">
          <ac:chgData name="Guangpu Li" userId="a9ffafd1-861d-4b38-b633-c19304a1f8fb" providerId="ADAL" clId="{4C830F57-30B3-481E-98AD-39489010C9B5}" dt="2019-10-26T01:22:56.803" v="62584" actId="208"/>
          <ac:cxnSpMkLst>
            <pc:docMk/>
            <pc:sldMk cId="4066798105" sldId="423"/>
            <ac:cxnSpMk id="13" creationId="{D34D191C-4DDC-481A-BA32-B1FA140E510E}"/>
          </ac:cxnSpMkLst>
        </pc:cxnChg>
        <pc:cxnChg chg="mod">
          <ac:chgData name="Guangpu Li" userId="a9ffafd1-861d-4b38-b633-c19304a1f8fb" providerId="ADAL" clId="{4C830F57-30B3-481E-98AD-39489010C9B5}" dt="2019-10-26T01:22:56.803" v="62584" actId="208"/>
          <ac:cxnSpMkLst>
            <pc:docMk/>
            <pc:sldMk cId="4066798105" sldId="423"/>
            <ac:cxnSpMk id="19" creationId="{BB3A6C9E-39A3-48AB-B77A-982C2A1CBA58}"/>
          </ac:cxnSpMkLst>
        </pc:cxnChg>
        <pc:cxnChg chg="add mod ord">
          <ac:chgData name="Guangpu Li" userId="a9ffafd1-861d-4b38-b633-c19304a1f8fb" providerId="ADAL" clId="{4C830F57-30B3-481E-98AD-39489010C9B5}" dt="2019-10-26T01:22:56.803" v="62584" actId="208"/>
          <ac:cxnSpMkLst>
            <pc:docMk/>
            <pc:sldMk cId="4066798105" sldId="423"/>
            <ac:cxnSpMk id="46" creationId="{408E454A-7887-4251-8C43-FB3A252B2122}"/>
          </ac:cxnSpMkLst>
        </pc:cxnChg>
        <pc:cxnChg chg="add del">
          <ac:chgData name="Guangpu Li" userId="a9ffafd1-861d-4b38-b633-c19304a1f8fb" providerId="ADAL" clId="{4C830F57-30B3-481E-98AD-39489010C9B5}" dt="2019-10-21T16:49:05.946" v="38982"/>
          <ac:cxnSpMkLst>
            <pc:docMk/>
            <pc:sldMk cId="4066798105" sldId="423"/>
            <ac:cxnSpMk id="69" creationId="{EABE02F3-7B13-490F-95E3-298E163E5523}"/>
          </ac:cxnSpMkLst>
        </pc:cxnChg>
        <pc:cxnChg chg="add mod">
          <ac:chgData name="Guangpu Li" userId="a9ffafd1-861d-4b38-b633-c19304a1f8fb" providerId="ADAL" clId="{4C830F57-30B3-481E-98AD-39489010C9B5}" dt="2019-10-26T01:22:56.803" v="62584" actId="208"/>
          <ac:cxnSpMkLst>
            <pc:docMk/>
            <pc:sldMk cId="4066798105" sldId="423"/>
            <ac:cxnSpMk id="70" creationId="{A8C8D867-4C9B-4F34-9460-9ACD82395847}"/>
          </ac:cxnSpMkLst>
        </pc:cxnChg>
        <pc:cxnChg chg="add mod">
          <ac:chgData name="Guangpu Li" userId="a9ffafd1-861d-4b38-b633-c19304a1f8fb" providerId="ADAL" clId="{4C830F57-30B3-481E-98AD-39489010C9B5}" dt="2019-10-26T01:22:56.803" v="62584" actId="208"/>
          <ac:cxnSpMkLst>
            <pc:docMk/>
            <pc:sldMk cId="4066798105" sldId="423"/>
            <ac:cxnSpMk id="73" creationId="{FB89FAA9-F02D-4868-AD3D-55F80D3FD921}"/>
          </ac:cxnSpMkLst>
        </pc:cxnChg>
        <pc:cxnChg chg="mod">
          <ac:chgData name="Guangpu Li" userId="a9ffafd1-861d-4b38-b633-c19304a1f8fb" providerId="ADAL" clId="{4C830F57-30B3-481E-98AD-39489010C9B5}" dt="2019-10-26T01:22:56.803" v="62584" actId="208"/>
          <ac:cxnSpMkLst>
            <pc:docMk/>
            <pc:sldMk cId="4066798105" sldId="423"/>
            <ac:cxnSpMk id="2048" creationId="{9C157A5A-57C9-4706-9332-4453FDF2E2C4}"/>
          </ac:cxnSpMkLst>
        </pc:cxnChg>
        <pc:cxnChg chg="add mod">
          <ac:chgData name="Guangpu Li" userId="a9ffafd1-861d-4b38-b633-c19304a1f8fb" providerId="ADAL" clId="{4C830F57-30B3-481E-98AD-39489010C9B5}" dt="2019-10-26T01:22:56.803" v="62584" actId="208"/>
          <ac:cxnSpMkLst>
            <pc:docMk/>
            <pc:sldMk cId="4066798105" sldId="423"/>
            <ac:cxnSpMk id="2058" creationId="{B691036A-53B9-4CB5-B137-720C3E9F9975}"/>
          </ac:cxnSpMkLst>
        </pc:cxnChg>
      </pc:sldChg>
      <pc:sldChg chg="add del ord">
        <pc:chgData name="Guangpu Li" userId="a9ffafd1-861d-4b38-b633-c19304a1f8fb" providerId="ADAL" clId="{4C830F57-30B3-481E-98AD-39489010C9B5}" dt="2019-10-26T02:32:32.365" v="62735" actId="2696"/>
        <pc:sldMkLst>
          <pc:docMk/>
          <pc:sldMk cId="3219566127" sldId="424"/>
        </pc:sldMkLst>
      </pc:sldChg>
      <pc:sldChg chg="addSp delSp modSp add del mod">
        <pc:chgData name="Guangpu Li" userId="a9ffafd1-861d-4b38-b633-c19304a1f8fb" providerId="ADAL" clId="{4C830F57-30B3-481E-98AD-39489010C9B5}" dt="2019-10-27T04:51:58.024" v="65553" actId="2696"/>
        <pc:sldMkLst>
          <pc:docMk/>
          <pc:sldMk cId="2803863215" sldId="425"/>
        </pc:sldMkLst>
        <pc:spChg chg="del">
          <ac:chgData name="Guangpu Li" userId="a9ffafd1-861d-4b38-b633-c19304a1f8fb" providerId="ADAL" clId="{4C830F57-30B3-481E-98AD-39489010C9B5}" dt="2019-10-27T04:51:33.595" v="65550" actId="1957"/>
          <ac:spMkLst>
            <pc:docMk/>
            <pc:sldMk cId="2803863215" sldId="425"/>
            <ac:spMk id="3" creationId="{231E0A7E-0B2C-4583-91C6-1C633390C3BA}"/>
          </ac:spMkLst>
        </pc:spChg>
        <pc:graphicFrameChg chg="add mod">
          <ac:chgData name="Guangpu Li" userId="a9ffafd1-861d-4b38-b633-c19304a1f8fb" providerId="ADAL" clId="{4C830F57-30B3-481E-98AD-39489010C9B5}" dt="2019-10-27T04:51:33.595" v="65550" actId="1957"/>
          <ac:graphicFrameMkLst>
            <pc:docMk/>
            <pc:sldMk cId="2803863215" sldId="425"/>
            <ac:graphicFrameMk id="6" creationId="{3A5E8943-B7E0-4F1F-A175-54DF451171A1}"/>
          </ac:graphicFrameMkLst>
        </pc:graphicFrameChg>
      </pc:sldChg>
      <pc:sldChg chg="addSp delSp modSp add del mod ord modAnim modNotesTx">
        <pc:chgData name="Guangpu Li" userId="a9ffafd1-861d-4b38-b633-c19304a1f8fb" providerId="ADAL" clId="{4C830F57-30B3-481E-98AD-39489010C9B5}" dt="2019-10-28T02:36:41.953" v="67163" actId="20577"/>
        <pc:sldMkLst>
          <pc:docMk/>
          <pc:sldMk cId="1040281797" sldId="426"/>
        </pc:sldMkLst>
        <pc:spChg chg="del">
          <ac:chgData name="Guangpu Li" userId="a9ffafd1-861d-4b38-b633-c19304a1f8fb" providerId="ADAL" clId="{4C830F57-30B3-481E-98AD-39489010C9B5}" dt="2019-10-27T04:57:23.746" v="65602" actId="478"/>
          <ac:spMkLst>
            <pc:docMk/>
            <pc:sldMk cId="1040281797" sldId="426"/>
            <ac:spMk id="2" creationId="{654FD935-F100-4F2E-B7F4-EAA13054E6EC}"/>
          </ac:spMkLst>
        </pc:spChg>
        <pc:spChg chg="del">
          <ac:chgData name="Guangpu Li" userId="a9ffafd1-861d-4b38-b633-c19304a1f8fb" providerId="ADAL" clId="{4C830F57-30B3-481E-98AD-39489010C9B5}" dt="2019-10-27T04:53:05.536" v="65560" actId="1957"/>
          <ac:spMkLst>
            <pc:docMk/>
            <pc:sldMk cId="1040281797" sldId="426"/>
            <ac:spMk id="3" creationId="{EE64E3D4-60F7-4C1F-8D33-88EE95394CDE}"/>
          </ac:spMkLst>
        </pc:spChg>
        <pc:spChg chg="add">
          <ac:chgData name="Guangpu Li" userId="a9ffafd1-861d-4b38-b633-c19304a1f8fb" providerId="ADAL" clId="{4C830F57-30B3-481E-98AD-39489010C9B5}" dt="2019-10-27T04:57:20.455" v="65601"/>
          <ac:spMkLst>
            <pc:docMk/>
            <pc:sldMk cId="1040281797" sldId="426"/>
            <ac:spMk id="7" creationId="{C186640A-7475-4BC4-8225-40E573521EB7}"/>
          </ac:spMkLst>
        </pc:spChg>
        <pc:spChg chg="add mod">
          <ac:chgData name="Guangpu Li" userId="a9ffafd1-861d-4b38-b633-c19304a1f8fb" providerId="ADAL" clId="{4C830F57-30B3-481E-98AD-39489010C9B5}" dt="2019-10-27T04:59:35.331" v="65638" actId="1076"/>
          <ac:spMkLst>
            <pc:docMk/>
            <pc:sldMk cId="1040281797" sldId="426"/>
            <ac:spMk id="8" creationId="{F793C27A-C650-4E8A-B521-BE1BE59D66DC}"/>
          </ac:spMkLst>
        </pc:spChg>
        <pc:spChg chg="add mod">
          <ac:chgData name="Guangpu Li" userId="a9ffafd1-861d-4b38-b633-c19304a1f8fb" providerId="ADAL" clId="{4C830F57-30B3-481E-98AD-39489010C9B5}" dt="2019-10-27T04:57:30.231" v="65604" actId="1076"/>
          <ac:spMkLst>
            <pc:docMk/>
            <pc:sldMk cId="1040281797" sldId="426"/>
            <ac:spMk id="9" creationId="{AD7110CD-F887-47DD-89D6-BC26449875D9}"/>
          </ac:spMkLst>
        </pc:spChg>
        <pc:spChg chg="add mod">
          <ac:chgData name="Guangpu Li" userId="a9ffafd1-861d-4b38-b633-c19304a1f8fb" providerId="ADAL" clId="{4C830F57-30B3-481E-98AD-39489010C9B5}" dt="2019-10-27T04:57:32.990" v="65605" actId="1076"/>
          <ac:spMkLst>
            <pc:docMk/>
            <pc:sldMk cId="1040281797" sldId="426"/>
            <ac:spMk id="10" creationId="{D457CEB9-5157-48A2-946B-68350537CA8F}"/>
          </ac:spMkLst>
        </pc:spChg>
        <pc:spChg chg="add mod">
          <ac:chgData name="Guangpu Li" userId="a9ffafd1-861d-4b38-b633-c19304a1f8fb" providerId="ADAL" clId="{4C830F57-30B3-481E-98AD-39489010C9B5}" dt="2019-10-27T05:02:18.086" v="65656" actId="1076"/>
          <ac:spMkLst>
            <pc:docMk/>
            <pc:sldMk cId="1040281797" sldId="426"/>
            <ac:spMk id="11" creationId="{54948A61-608A-40C5-A9D2-DDCDE4B6E15C}"/>
          </ac:spMkLst>
        </pc:spChg>
        <pc:spChg chg="add mod">
          <ac:chgData name="Guangpu Li" userId="a9ffafd1-861d-4b38-b633-c19304a1f8fb" providerId="ADAL" clId="{4C830F57-30B3-481E-98AD-39489010C9B5}" dt="2019-10-27T05:02:20.741" v="65657" actId="1076"/>
          <ac:spMkLst>
            <pc:docMk/>
            <pc:sldMk cId="1040281797" sldId="426"/>
            <ac:spMk id="12" creationId="{23ADA495-F836-43BB-B97B-B82F885368E2}"/>
          </ac:spMkLst>
        </pc:spChg>
        <pc:spChg chg="add mod">
          <ac:chgData name="Guangpu Li" userId="a9ffafd1-861d-4b38-b633-c19304a1f8fb" providerId="ADAL" clId="{4C830F57-30B3-481E-98AD-39489010C9B5}" dt="2019-10-27T04:59:30.622" v="65637" actId="1076"/>
          <ac:spMkLst>
            <pc:docMk/>
            <pc:sldMk cId="1040281797" sldId="426"/>
            <ac:spMk id="13" creationId="{F3DF6AC5-3C84-418A-8ACF-354F6EF847AE}"/>
          </ac:spMkLst>
        </pc:spChg>
        <pc:graphicFrameChg chg="add mod">
          <ac:chgData name="Guangpu Li" userId="a9ffafd1-861d-4b38-b633-c19304a1f8fb" providerId="ADAL" clId="{4C830F57-30B3-481E-98AD-39489010C9B5}" dt="2019-10-27T04:59:26.855" v="65636"/>
          <ac:graphicFrameMkLst>
            <pc:docMk/>
            <pc:sldMk cId="1040281797" sldId="426"/>
            <ac:graphicFrameMk id="6" creationId="{45280A86-AC32-40FF-9486-7A6976164B7C}"/>
          </ac:graphicFrameMkLst>
        </pc:graphicFrameChg>
        <pc:cxnChg chg="add mod">
          <ac:chgData name="Guangpu Li" userId="a9ffafd1-861d-4b38-b633-c19304a1f8fb" providerId="ADAL" clId="{4C830F57-30B3-481E-98AD-39489010C9B5}" dt="2019-10-27T04:59:22.255" v="65635" actId="14100"/>
          <ac:cxnSpMkLst>
            <pc:docMk/>
            <pc:sldMk cId="1040281797" sldId="426"/>
            <ac:cxnSpMk id="14" creationId="{87220BA8-12D6-4602-ADEF-2A27C9E64F51}"/>
          </ac:cxnSpMkLst>
        </pc:cxnChg>
      </pc:sldChg>
      <pc:sldChg chg="add del">
        <pc:chgData name="Guangpu Li" userId="a9ffafd1-861d-4b38-b633-c19304a1f8fb" providerId="ADAL" clId="{4C830F57-30B3-481E-98AD-39489010C9B5}" dt="2019-10-27T23:40:17.434" v="65962"/>
        <pc:sldMkLst>
          <pc:docMk/>
          <pc:sldMk cId="1426350918" sldId="427"/>
        </pc:sldMkLst>
      </pc:sldChg>
      <pc:sldChg chg="modSp add del">
        <pc:chgData name="Guangpu Li" userId="a9ffafd1-861d-4b38-b633-c19304a1f8fb" providerId="ADAL" clId="{4C830F57-30B3-481E-98AD-39489010C9B5}" dt="2019-10-26T02:32:32.339" v="62729" actId="2696"/>
        <pc:sldMkLst>
          <pc:docMk/>
          <pc:sldMk cId="1442652324" sldId="428"/>
        </pc:sldMkLst>
        <pc:spChg chg="mod">
          <ac:chgData name="Guangpu Li" userId="a9ffafd1-861d-4b38-b633-c19304a1f8fb" providerId="ADAL" clId="{4C830F57-30B3-481E-98AD-39489010C9B5}" dt="2019-10-22T02:48:59.174" v="41032" actId="1076"/>
          <ac:spMkLst>
            <pc:docMk/>
            <pc:sldMk cId="1442652324" sldId="428"/>
            <ac:spMk id="6" creationId="{570FDFCB-1656-420A-9756-F87F18A16CCF}"/>
          </ac:spMkLst>
        </pc:spChg>
      </pc:sldChg>
      <pc:sldChg chg="addSp delSp modSp add del delAnim modAnim delCm modNotesTx">
        <pc:chgData name="Guangpu Li" userId="a9ffafd1-861d-4b38-b633-c19304a1f8fb" providerId="ADAL" clId="{4C830F57-30B3-481E-98AD-39489010C9B5}" dt="2019-10-27T23:55:10.421" v="66445" actId="20577"/>
        <pc:sldMkLst>
          <pc:docMk/>
          <pc:sldMk cId="4104557781" sldId="429"/>
        </pc:sldMkLst>
        <pc:spChg chg="add del mod">
          <ac:chgData name="Guangpu Li" userId="a9ffafd1-861d-4b38-b633-c19304a1f8fb" providerId="ADAL" clId="{4C830F57-30B3-481E-98AD-39489010C9B5}" dt="2019-10-22T01:15:55.772" v="40160" actId="478"/>
          <ac:spMkLst>
            <pc:docMk/>
            <pc:sldMk cId="4104557781" sldId="429"/>
            <ac:spMk id="2" creationId="{6BC8BAAF-D1D2-4FB9-8AE8-DC18A11683FF}"/>
          </ac:spMkLst>
        </pc:spChg>
        <pc:spChg chg="mod">
          <ac:chgData name="Guangpu Li" userId="a9ffafd1-861d-4b38-b633-c19304a1f8fb" providerId="ADAL" clId="{4C830F57-30B3-481E-98AD-39489010C9B5}" dt="2019-10-26T01:07:31.329" v="62439" actId="1076"/>
          <ac:spMkLst>
            <pc:docMk/>
            <pc:sldMk cId="4104557781" sldId="429"/>
            <ac:spMk id="3" creationId="{03626ADB-60FF-46C3-B380-ECBB8B69C751}"/>
          </ac:spMkLst>
        </pc:spChg>
        <pc:spChg chg="del">
          <ac:chgData name="Guangpu Li" userId="a9ffafd1-861d-4b38-b633-c19304a1f8fb" providerId="ADAL" clId="{4C830F57-30B3-481E-98AD-39489010C9B5}" dt="2019-10-21T17:41:10.831" v="39034" actId="478"/>
          <ac:spMkLst>
            <pc:docMk/>
            <pc:sldMk cId="4104557781" sldId="429"/>
            <ac:spMk id="4" creationId="{109F9223-A436-4573-9FBF-2542DB0808AE}"/>
          </ac:spMkLst>
        </pc:spChg>
        <pc:spChg chg="add del mod">
          <ac:chgData name="Guangpu Li" userId="a9ffafd1-861d-4b38-b633-c19304a1f8fb" providerId="ADAL" clId="{4C830F57-30B3-481E-98AD-39489010C9B5}" dt="2019-10-22T01:16:20.917" v="40164" actId="478"/>
          <ac:spMkLst>
            <pc:docMk/>
            <pc:sldMk cId="4104557781" sldId="429"/>
            <ac:spMk id="4" creationId="{9E91094D-2C8B-492E-B418-C756A619C948}"/>
          </ac:spMkLst>
        </pc:spChg>
        <pc:spChg chg="add del mod">
          <ac:chgData name="Guangpu Li" userId="a9ffafd1-861d-4b38-b633-c19304a1f8fb" providerId="ADAL" clId="{4C830F57-30B3-481E-98AD-39489010C9B5}" dt="2019-10-22T01:16:19.669" v="40163" actId="478"/>
          <ac:spMkLst>
            <pc:docMk/>
            <pc:sldMk cId="4104557781" sldId="429"/>
            <ac:spMk id="5" creationId="{075170BD-BA33-446D-99EB-C434BC15AC4C}"/>
          </ac:spMkLst>
        </pc:spChg>
        <pc:spChg chg="del">
          <ac:chgData name="Guangpu Li" userId="a9ffafd1-861d-4b38-b633-c19304a1f8fb" providerId="ADAL" clId="{4C830F57-30B3-481E-98AD-39489010C9B5}" dt="2019-10-21T17:41:13.077" v="39036" actId="478"/>
          <ac:spMkLst>
            <pc:docMk/>
            <pc:sldMk cId="4104557781" sldId="429"/>
            <ac:spMk id="5" creationId="{2030393B-95CA-4D9D-91E1-464C0528CC7B}"/>
          </ac:spMkLst>
        </pc:spChg>
        <pc:spChg chg="del mod">
          <ac:chgData name="Guangpu Li" userId="a9ffafd1-861d-4b38-b633-c19304a1f8fb" providerId="ADAL" clId="{4C830F57-30B3-481E-98AD-39489010C9B5}" dt="2019-10-21T17:46:14.154" v="39179" actId="478"/>
          <ac:spMkLst>
            <pc:docMk/>
            <pc:sldMk cId="4104557781" sldId="429"/>
            <ac:spMk id="6" creationId="{C8DA60C1-F1DC-4112-AEAE-B1A5FCE76E26}"/>
          </ac:spMkLst>
        </pc:spChg>
        <pc:spChg chg="mod">
          <ac:chgData name="Guangpu Li" userId="a9ffafd1-861d-4b38-b633-c19304a1f8fb" providerId="ADAL" clId="{4C830F57-30B3-481E-98AD-39489010C9B5}" dt="2019-10-26T01:07:41.946" v="62442" actId="20577"/>
          <ac:spMkLst>
            <pc:docMk/>
            <pc:sldMk cId="4104557781" sldId="429"/>
            <ac:spMk id="7" creationId="{471F7729-2D67-42E8-97AE-3DDF9B56ABE2}"/>
          </ac:spMkLst>
        </pc:spChg>
        <pc:spChg chg="del">
          <ac:chgData name="Guangpu Li" userId="a9ffafd1-861d-4b38-b633-c19304a1f8fb" providerId="ADAL" clId="{4C830F57-30B3-481E-98AD-39489010C9B5}" dt="2019-10-21T17:41:12.039" v="39035" actId="478"/>
          <ac:spMkLst>
            <pc:docMk/>
            <pc:sldMk cId="4104557781" sldId="429"/>
            <ac:spMk id="8" creationId="{8C9D0B85-331B-4D75-BCDE-0A1CBED26F40}"/>
          </ac:spMkLst>
        </pc:spChg>
        <pc:spChg chg="add del mod">
          <ac:chgData name="Guangpu Li" userId="a9ffafd1-861d-4b38-b633-c19304a1f8fb" providerId="ADAL" clId="{4C830F57-30B3-481E-98AD-39489010C9B5}" dt="2019-10-22T01:11:27.333" v="40135" actId="478"/>
          <ac:spMkLst>
            <pc:docMk/>
            <pc:sldMk cId="4104557781" sldId="429"/>
            <ac:spMk id="9" creationId="{7A65E36E-73F7-4BF9-B342-EA9569CB6C88}"/>
          </ac:spMkLst>
        </pc:spChg>
        <pc:spChg chg="add del mod">
          <ac:chgData name="Guangpu Li" userId="a9ffafd1-861d-4b38-b633-c19304a1f8fb" providerId="ADAL" clId="{4C830F57-30B3-481E-98AD-39489010C9B5}" dt="2019-10-21T17:59:20.291" v="39588" actId="478"/>
          <ac:spMkLst>
            <pc:docMk/>
            <pc:sldMk cId="4104557781" sldId="429"/>
            <ac:spMk id="10" creationId="{43EEFD3F-D927-4996-85F8-819D1CD9D9B5}"/>
          </ac:spMkLst>
        </pc:spChg>
        <pc:spChg chg="add del mod">
          <ac:chgData name="Guangpu Li" userId="a9ffafd1-861d-4b38-b633-c19304a1f8fb" providerId="ADAL" clId="{4C830F57-30B3-481E-98AD-39489010C9B5}" dt="2019-10-21T17:59:08.823" v="39585" actId="478"/>
          <ac:spMkLst>
            <pc:docMk/>
            <pc:sldMk cId="4104557781" sldId="429"/>
            <ac:spMk id="11" creationId="{AB257227-C46D-415D-92A6-B3964C886962}"/>
          </ac:spMkLst>
        </pc:spChg>
        <pc:spChg chg="add del mod">
          <ac:chgData name="Guangpu Li" userId="a9ffafd1-861d-4b38-b633-c19304a1f8fb" providerId="ADAL" clId="{4C830F57-30B3-481E-98AD-39489010C9B5}" dt="2019-10-22T01:11:30.933" v="40138" actId="478"/>
          <ac:spMkLst>
            <pc:docMk/>
            <pc:sldMk cId="4104557781" sldId="429"/>
            <ac:spMk id="12" creationId="{696A5AA3-28BF-4D02-B9C6-EDEF95EFFB4C}"/>
          </ac:spMkLst>
        </pc:spChg>
        <pc:spChg chg="add del mod">
          <ac:chgData name="Guangpu Li" userId="a9ffafd1-861d-4b38-b633-c19304a1f8fb" providerId="ADAL" clId="{4C830F57-30B3-481E-98AD-39489010C9B5}" dt="2019-10-22T01:11:29.733" v="40137" actId="478"/>
          <ac:spMkLst>
            <pc:docMk/>
            <pc:sldMk cId="4104557781" sldId="429"/>
            <ac:spMk id="13" creationId="{978EF800-9ECF-4D06-BEC1-C52ED7A94D85}"/>
          </ac:spMkLst>
        </pc:spChg>
        <pc:spChg chg="add del mod">
          <ac:chgData name="Guangpu Li" userId="a9ffafd1-861d-4b38-b633-c19304a1f8fb" providerId="ADAL" clId="{4C830F57-30B3-481E-98AD-39489010C9B5}" dt="2019-10-22T01:11:24.230" v="40133" actId="478"/>
          <ac:spMkLst>
            <pc:docMk/>
            <pc:sldMk cId="4104557781" sldId="429"/>
            <ac:spMk id="14" creationId="{1124F984-D133-4F44-83B4-E1202E523C45}"/>
          </ac:spMkLst>
        </pc:spChg>
        <pc:spChg chg="add mod">
          <ac:chgData name="Guangpu Li" userId="a9ffafd1-861d-4b38-b633-c19304a1f8fb" providerId="ADAL" clId="{4C830F57-30B3-481E-98AD-39489010C9B5}" dt="2019-10-22T01:19:39.478" v="40221" actId="1076"/>
          <ac:spMkLst>
            <pc:docMk/>
            <pc:sldMk cId="4104557781" sldId="429"/>
            <ac:spMk id="26" creationId="{60EF3D9C-E6C1-4B3B-B584-6F36D3FEC330}"/>
          </ac:spMkLst>
        </pc:spChg>
        <pc:spChg chg="add mod">
          <ac:chgData name="Guangpu Li" userId="a9ffafd1-861d-4b38-b633-c19304a1f8fb" providerId="ADAL" clId="{4C830F57-30B3-481E-98AD-39489010C9B5}" dt="2019-10-22T01:31:12.205" v="40307" actId="1076"/>
          <ac:spMkLst>
            <pc:docMk/>
            <pc:sldMk cId="4104557781" sldId="429"/>
            <ac:spMk id="27" creationId="{FC5020AB-5EF4-42B2-ABCB-BC295E154F62}"/>
          </ac:spMkLst>
        </pc:spChg>
        <pc:spChg chg="add mod">
          <ac:chgData name="Guangpu Li" userId="a9ffafd1-861d-4b38-b633-c19304a1f8fb" providerId="ADAL" clId="{4C830F57-30B3-481E-98AD-39489010C9B5}" dt="2019-10-24T03:56:10.245" v="56247" actId="1076"/>
          <ac:spMkLst>
            <pc:docMk/>
            <pc:sldMk cId="4104557781" sldId="429"/>
            <ac:spMk id="28" creationId="{7565400A-D4CF-4A45-8F98-A943CBB278B5}"/>
          </ac:spMkLst>
        </pc:spChg>
        <pc:spChg chg="add mod">
          <ac:chgData name="Guangpu Li" userId="a9ffafd1-861d-4b38-b633-c19304a1f8fb" providerId="ADAL" clId="{4C830F57-30B3-481E-98AD-39489010C9B5}" dt="2019-10-26T01:22:24.680" v="62582" actId="208"/>
          <ac:spMkLst>
            <pc:docMk/>
            <pc:sldMk cId="4104557781" sldId="429"/>
            <ac:spMk id="44" creationId="{2DDD3639-45A4-4B0B-AB13-60A22937D56A}"/>
          </ac:spMkLst>
        </pc:spChg>
        <pc:spChg chg="add del">
          <ac:chgData name="Guangpu Li" userId="a9ffafd1-861d-4b38-b633-c19304a1f8fb" providerId="ADAL" clId="{4C830F57-30B3-481E-98AD-39489010C9B5}" dt="2019-10-22T01:30:19.447" v="40292" actId="478"/>
          <ac:spMkLst>
            <pc:docMk/>
            <pc:sldMk cId="4104557781" sldId="429"/>
            <ac:spMk id="45" creationId="{102D1D24-BEEA-4CAB-AA6E-1BDE2EFAB2AA}"/>
          </ac:spMkLst>
        </pc:spChg>
        <pc:spChg chg="add del">
          <ac:chgData name="Guangpu Li" userId="a9ffafd1-861d-4b38-b633-c19304a1f8fb" providerId="ADAL" clId="{4C830F57-30B3-481E-98AD-39489010C9B5}" dt="2019-10-22T01:30:20.055" v="40293" actId="478"/>
          <ac:spMkLst>
            <pc:docMk/>
            <pc:sldMk cId="4104557781" sldId="429"/>
            <ac:spMk id="46" creationId="{8BE3A4CB-69CD-4930-8698-1A65B3D4F5C7}"/>
          </ac:spMkLst>
        </pc:spChg>
        <pc:spChg chg="add mod">
          <ac:chgData name="Guangpu Li" userId="a9ffafd1-861d-4b38-b633-c19304a1f8fb" providerId="ADAL" clId="{4C830F57-30B3-481E-98AD-39489010C9B5}" dt="2019-10-26T01:22:24.680" v="62582" actId="208"/>
          <ac:spMkLst>
            <pc:docMk/>
            <pc:sldMk cId="4104557781" sldId="429"/>
            <ac:spMk id="47" creationId="{3CFB5774-393C-4E31-B3D7-C72BD692396C}"/>
          </ac:spMkLst>
        </pc:spChg>
        <pc:spChg chg="add mod">
          <ac:chgData name="Guangpu Li" userId="a9ffafd1-861d-4b38-b633-c19304a1f8fb" providerId="ADAL" clId="{4C830F57-30B3-481E-98AD-39489010C9B5}" dt="2019-10-26T01:22:24.680" v="62582" actId="208"/>
          <ac:spMkLst>
            <pc:docMk/>
            <pc:sldMk cId="4104557781" sldId="429"/>
            <ac:spMk id="48" creationId="{703AC7AB-1C2C-42AF-B395-D3C6137BC7A4}"/>
          </ac:spMkLst>
        </pc:spChg>
        <pc:spChg chg="add mod">
          <ac:chgData name="Guangpu Li" userId="a9ffafd1-861d-4b38-b633-c19304a1f8fb" providerId="ADAL" clId="{4C830F57-30B3-481E-98AD-39489010C9B5}" dt="2019-10-26T01:22:24.680" v="62582" actId="208"/>
          <ac:spMkLst>
            <pc:docMk/>
            <pc:sldMk cId="4104557781" sldId="429"/>
            <ac:spMk id="50" creationId="{71B5668C-B198-41A6-B425-B6492A5B7709}"/>
          </ac:spMkLst>
        </pc:spChg>
        <pc:spChg chg="add mod">
          <ac:chgData name="Guangpu Li" userId="a9ffafd1-861d-4b38-b633-c19304a1f8fb" providerId="ADAL" clId="{4C830F57-30B3-481E-98AD-39489010C9B5}" dt="2019-10-22T01:32:00.232" v="40316" actId="692"/>
          <ac:spMkLst>
            <pc:docMk/>
            <pc:sldMk cId="4104557781" sldId="429"/>
            <ac:spMk id="51" creationId="{99D78A74-3491-4C3B-8D9E-4BDDA3945C50}"/>
          </ac:spMkLst>
        </pc:spChg>
        <pc:spChg chg="add mod">
          <ac:chgData name="Guangpu Li" userId="a9ffafd1-861d-4b38-b633-c19304a1f8fb" providerId="ADAL" clId="{4C830F57-30B3-481E-98AD-39489010C9B5}" dt="2019-10-22T01:33:52.346" v="40331" actId="208"/>
          <ac:spMkLst>
            <pc:docMk/>
            <pc:sldMk cId="4104557781" sldId="429"/>
            <ac:spMk id="52" creationId="{B6BE66D4-BD8D-4ACF-845F-4E0A66081590}"/>
          </ac:spMkLst>
        </pc:spChg>
        <pc:spChg chg="add mod">
          <ac:chgData name="Guangpu Li" userId="a9ffafd1-861d-4b38-b633-c19304a1f8fb" providerId="ADAL" clId="{4C830F57-30B3-481E-98AD-39489010C9B5}" dt="2019-10-22T01:33:15.257" v="40329" actId="692"/>
          <ac:spMkLst>
            <pc:docMk/>
            <pc:sldMk cId="4104557781" sldId="429"/>
            <ac:spMk id="54" creationId="{D53273D4-A467-4336-9EE2-614DA8F014BA}"/>
          </ac:spMkLst>
        </pc:spChg>
        <pc:grpChg chg="add mod">
          <ac:chgData name="Guangpu Li" userId="a9ffafd1-861d-4b38-b633-c19304a1f8fb" providerId="ADAL" clId="{4C830F57-30B3-481E-98AD-39489010C9B5}" dt="2019-10-22T01:18:42.508" v="40191" actId="1076"/>
          <ac:grpSpMkLst>
            <pc:docMk/>
            <pc:sldMk cId="4104557781" sldId="429"/>
            <ac:grpSpMk id="8" creationId="{77C93D38-E4B0-45D3-9C3C-C4EB6670FB6E}"/>
          </ac:grpSpMkLst>
        </pc:grpChg>
        <pc:grpChg chg="add del mod">
          <ac:chgData name="Guangpu Li" userId="a9ffafd1-861d-4b38-b633-c19304a1f8fb" providerId="ADAL" clId="{4C830F57-30B3-481E-98AD-39489010C9B5}" dt="2019-10-21T17:57:42.306" v="39499" actId="478"/>
          <ac:grpSpMkLst>
            <pc:docMk/>
            <pc:sldMk cId="4104557781" sldId="429"/>
            <ac:grpSpMk id="16" creationId="{C2BC7708-4CD1-46EC-89A4-837B748C031F}"/>
          </ac:grpSpMkLst>
        </pc:grpChg>
        <pc:grpChg chg="add mod">
          <ac:chgData name="Guangpu Li" userId="a9ffafd1-861d-4b38-b633-c19304a1f8fb" providerId="ADAL" clId="{4C830F57-30B3-481E-98AD-39489010C9B5}" dt="2019-10-22T01:18:42.508" v="40191" actId="1076"/>
          <ac:grpSpMkLst>
            <pc:docMk/>
            <pc:sldMk cId="4104557781" sldId="429"/>
            <ac:grpSpMk id="20" creationId="{51C09274-1ED1-409B-91BB-1AD0F9187D1F}"/>
          </ac:grpSpMkLst>
        </pc:grpChg>
        <pc:grpChg chg="add mod">
          <ac:chgData name="Guangpu Li" userId="a9ffafd1-861d-4b38-b633-c19304a1f8fb" providerId="ADAL" clId="{4C830F57-30B3-481E-98AD-39489010C9B5}" dt="2019-10-22T01:18:42.508" v="40191" actId="1076"/>
          <ac:grpSpMkLst>
            <pc:docMk/>
            <pc:sldMk cId="4104557781" sldId="429"/>
            <ac:grpSpMk id="23" creationId="{2C3E190F-BEED-49C7-90C8-C76C89948F34}"/>
          </ac:grpSpMkLst>
        </pc:grpChg>
        <pc:grpChg chg="add del">
          <ac:chgData name="Guangpu Li" userId="a9ffafd1-861d-4b38-b633-c19304a1f8fb" providerId="ADAL" clId="{4C830F57-30B3-481E-98AD-39489010C9B5}" dt="2019-10-26T01:09:55.153" v="62475" actId="478"/>
          <ac:grpSpMkLst>
            <pc:docMk/>
            <pc:sldMk cId="4104557781" sldId="429"/>
            <ac:grpSpMk id="34" creationId="{E522DACB-65F9-4AB9-B12F-CA6F83CC8E60}"/>
          </ac:grpSpMkLst>
        </pc:grpChg>
        <pc:grpChg chg="add">
          <ac:chgData name="Guangpu Li" userId="a9ffafd1-861d-4b38-b633-c19304a1f8fb" providerId="ADAL" clId="{4C830F57-30B3-481E-98AD-39489010C9B5}" dt="2019-10-26T01:11:02.654" v="62505"/>
          <ac:grpSpMkLst>
            <pc:docMk/>
            <pc:sldMk cId="4104557781" sldId="429"/>
            <ac:grpSpMk id="38" creationId="{1857CD7F-20F3-42F4-83AC-DDAC209DB51F}"/>
          </ac:grpSpMkLst>
        </pc:grpChg>
        <pc:grpChg chg="add mod">
          <ac:chgData name="Guangpu Li" userId="a9ffafd1-861d-4b38-b633-c19304a1f8fb" providerId="ADAL" clId="{4C830F57-30B3-481E-98AD-39489010C9B5}" dt="2019-10-22T01:31:02.022" v="40303" actId="164"/>
          <ac:grpSpMkLst>
            <pc:docMk/>
            <pc:sldMk cId="4104557781" sldId="429"/>
            <ac:grpSpMk id="43" creationId="{6795EA7D-38FD-4EF0-BEB5-DFA7AA3B6283}"/>
          </ac:grpSpMkLst>
        </pc:grpChg>
        <pc:grpChg chg="add mod">
          <ac:chgData name="Guangpu Li" userId="a9ffafd1-861d-4b38-b633-c19304a1f8fb" providerId="ADAL" clId="{4C830F57-30B3-481E-98AD-39489010C9B5}" dt="2019-10-22T01:32:34.062" v="40322" actId="1076"/>
          <ac:grpSpMkLst>
            <pc:docMk/>
            <pc:sldMk cId="4104557781" sldId="429"/>
            <ac:grpSpMk id="49" creationId="{3D0138B4-658D-4E47-924C-08EA61621DEF}"/>
          </ac:grpSpMkLst>
        </pc:grpChg>
        <pc:picChg chg="add mod">
          <ac:chgData name="Guangpu Li" userId="a9ffafd1-861d-4b38-b633-c19304a1f8fb" providerId="ADAL" clId="{4C830F57-30B3-481E-98AD-39489010C9B5}" dt="2019-10-22T01:18:22.958" v="40185" actId="164"/>
          <ac:picMkLst>
            <pc:docMk/>
            <pc:sldMk cId="4104557781" sldId="429"/>
            <ac:picMk id="6" creationId="{8FAFB6A8-AF61-48E6-B854-388A44272D9B}"/>
          </ac:picMkLst>
        </pc:picChg>
        <pc:picChg chg="add del mod">
          <ac:chgData name="Guangpu Li" userId="a9ffafd1-861d-4b38-b633-c19304a1f8fb" providerId="ADAL" clId="{4C830F57-30B3-481E-98AD-39489010C9B5}" dt="2019-10-22T01:11:25.068" v="40134" actId="478"/>
          <ac:picMkLst>
            <pc:docMk/>
            <pc:sldMk cId="4104557781" sldId="429"/>
            <ac:picMk id="15" creationId="{F3C8C130-4BFD-4ED3-B383-C05982B485D7}"/>
          </ac:picMkLst>
        </pc:picChg>
        <pc:picChg chg="add del mod">
          <ac:chgData name="Guangpu Li" userId="a9ffafd1-861d-4b38-b633-c19304a1f8fb" providerId="ADAL" clId="{4C830F57-30B3-481E-98AD-39489010C9B5}" dt="2019-10-22T01:17:45.797" v="40178" actId="478"/>
          <ac:picMkLst>
            <pc:docMk/>
            <pc:sldMk cId="4104557781" sldId="429"/>
            <ac:picMk id="16" creationId="{BCE3EB1D-6710-47A1-9527-4270BCF4F636}"/>
          </ac:picMkLst>
        </pc:picChg>
        <pc:picChg chg="del mod">
          <ac:chgData name="Guangpu Li" userId="a9ffafd1-861d-4b38-b633-c19304a1f8fb" providerId="ADAL" clId="{4C830F57-30B3-481E-98AD-39489010C9B5}" dt="2019-10-22T01:11:28.156" v="40136" actId="478"/>
          <ac:picMkLst>
            <pc:docMk/>
            <pc:sldMk cId="4104557781" sldId="429"/>
            <ac:picMk id="17" creationId="{0D2D781A-7AC9-4FFD-A917-CBF883B91747}"/>
          </ac:picMkLst>
        </pc:picChg>
        <pc:picChg chg="add mod">
          <ac:chgData name="Guangpu Li" userId="a9ffafd1-861d-4b38-b633-c19304a1f8fb" providerId="ADAL" clId="{4C830F57-30B3-481E-98AD-39489010C9B5}" dt="2019-10-22T01:18:22.958" v="40185" actId="164"/>
          <ac:picMkLst>
            <pc:docMk/>
            <pc:sldMk cId="4104557781" sldId="429"/>
            <ac:picMk id="18" creationId="{5847A26C-2901-4EA4-A1E2-796E0ED7A861}"/>
          </ac:picMkLst>
        </pc:picChg>
        <pc:picChg chg="del">
          <ac:chgData name="Guangpu Li" userId="a9ffafd1-861d-4b38-b633-c19304a1f8fb" providerId="ADAL" clId="{4C830F57-30B3-481E-98AD-39489010C9B5}" dt="2019-10-21T17:57:42.306" v="39499" actId="478"/>
          <ac:picMkLst>
            <pc:docMk/>
            <pc:sldMk cId="4104557781" sldId="429"/>
            <ac:picMk id="18" creationId="{BC25E40F-C711-4D10-96B7-C5932C15E510}"/>
          </ac:picMkLst>
        </pc:picChg>
        <pc:picChg chg="add del mod">
          <ac:chgData name="Guangpu Li" userId="a9ffafd1-861d-4b38-b633-c19304a1f8fb" providerId="ADAL" clId="{4C830F57-30B3-481E-98AD-39489010C9B5}" dt="2019-10-22T01:11:22.637" v="40132" actId="478"/>
          <ac:picMkLst>
            <pc:docMk/>
            <pc:sldMk cId="4104557781" sldId="429"/>
            <ac:picMk id="19" creationId="{3F688AC1-1484-4FEA-83BE-BF322EC03E3F}"/>
          </ac:picMkLst>
        </pc:picChg>
        <pc:picChg chg="add mod">
          <ac:chgData name="Guangpu Li" userId="a9ffafd1-861d-4b38-b633-c19304a1f8fb" providerId="ADAL" clId="{4C830F57-30B3-481E-98AD-39489010C9B5}" dt="2019-10-22T01:21:37.052" v="40263" actId="1076"/>
          <ac:picMkLst>
            <pc:docMk/>
            <pc:sldMk cId="4104557781" sldId="429"/>
            <ac:picMk id="29" creationId="{C30235A7-4AC2-4AA2-9E63-76BE712A4DC5}"/>
          </ac:picMkLst>
        </pc:picChg>
        <pc:picChg chg="add mod">
          <ac:chgData name="Guangpu Li" userId="a9ffafd1-861d-4b38-b633-c19304a1f8fb" providerId="ADAL" clId="{4C830F57-30B3-481E-98AD-39489010C9B5}" dt="2019-10-22T01:21:41.555" v="40265" actId="1076"/>
          <ac:picMkLst>
            <pc:docMk/>
            <pc:sldMk cId="4104557781" sldId="429"/>
            <ac:picMk id="30" creationId="{771FF978-C377-4157-BD48-CA0BC5DCFE83}"/>
          </ac:picMkLst>
        </pc:picChg>
        <pc:picChg chg="add mod">
          <ac:chgData name="Guangpu Li" userId="a9ffafd1-861d-4b38-b633-c19304a1f8fb" providerId="ADAL" clId="{4C830F57-30B3-481E-98AD-39489010C9B5}" dt="2019-10-22T01:23:10.858" v="40288" actId="1076"/>
          <ac:picMkLst>
            <pc:docMk/>
            <pc:sldMk cId="4104557781" sldId="429"/>
            <ac:picMk id="31" creationId="{3A4B381F-4DF8-468D-B5CF-A27992802AC1}"/>
          </ac:picMkLst>
        </pc:picChg>
        <pc:picChg chg="add del mod">
          <ac:chgData name="Guangpu Li" userId="a9ffafd1-861d-4b38-b633-c19304a1f8fb" providerId="ADAL" clId="{4C830F57-30B3-481E-98AD-39489010C9B5}" dt="2019-10-22T01:17:45.076" v="40177" actId="478"/>
          <ac:picMkLst>
            <pc:docMk/>
            <pc:sldMk cId="4104557781" sldId="429"/>
            <ac:picMk id="1026" creationId="{AA11A4AF-0A57-473B-9E15-4742B98CA93F}"/>
          </ac:picMkLst>
        </pc:picChg>
        <pc:cxnChg chg="add mod">
          <ac:chgData name="Guangpu Li" userId="a9ffafd1-861d-4b38-b633-c19304a1f8fb" providerId="ADAL" clId="{4C830F57-30B3-481E-98AD-39489010C9B5}" dt="2019-10-26T01:22:31.730" v="62583" actId="208"/>
          <ac:cxnSpMkLst>
            <pc:docMk/>
            <pc:sldMk cId="4104557781" sldId="429"/>
            <ac:cxnSpMk id="32" creationId="{058F73EC-6BFF-4EFB-9128-224B2B4FBABA}"/>
          </ac:cxnSpMkLst>
        </pc:cxnChg>
        <pc:cxnChg chg="add mod">
          <ac:chgData name="Guangpu Li" userId="a9ffafd1-861d-4b38-b633-c19304a1f8fb" providerId="ADAL" clId="{4C830F57-30B3-481E-98AD-39489010C9B5}" dt="2019-10-26T01:22:31.730" v="62583" actId="208"/>
          <ac:cxnSpMkLst>
            <pc:docMk/>
            <pc:sldMk cId="4104557781" sldId="429"/>
            <ac:cxnSpMk id="33" creationId="{795B0809-6125-491F-B4BE-C32E901C70C5}"/>
          </ac:cxnSpMkLst>
        </pc:cxnChg>
        <pc:cxnChg chg="add mod">
          <ac:chgData name="Guangpu Li" userId="a9ffafd1-861d-4b38-b633-c19304a1f8fb" providerId="ADAL" clId="{4C830F57-30B3-481E-98AD-39489010C9B5}" dt="2019-10-26T01:22:31.730" v="62583" actId="208"/>
          <ac:cxnSpMkLst>
            <pc:docMk/>
            <pc:sldMk cId="4104557781" sldId="429"/>
            <ac:cxnSpMk id="35" creationId="{B8EDBB52-5DB6-4D27-9B52-2CA524766B46}"/>
          </ac:cxnSpMkLst>
        </pc:cxnChg>
      </pc:sldChg>
      <pc:sldChg chg="addSp delSp modSp add del modAnim addCm delCm modCm modNotesTx">
        <pc:chgData name="Guangpu Li" userId="a9ffafd1-861d-4b38-b633-c19304a1f8fb" providerId="ADAL" clId="{4C830F57-30B3-481E-98AD-39489010C9B5}" dt="2019-10-28T03:54:27.738" v="68267" actId="20577"/>
        <pc:sldMkLst>
          <pc:docMk/>
          <pc:sldMk cId="1051578026" sldId="430"/>
        </pc:sldMkLst>
        <pc:spChg chg="mod">
          <ac:chgData name="Guangpu Li" userId="a9ffafd1-861d-4b38-b633-c19304a1f8fb" providerId="ADAL" clId="{4C830F57-30B3-481E-98AD-39489010C9B5}" dt="2019-10-26T01:07:27.363" v="62438" actId="1076"/>
          <ac:spMkLst>
            <pc:docMk/>
            <pc:sldMk cId="1051578026" sldId="430"/>
            <ac:spMk id="3" creationId="{03626ADB-60FF-46C3-B380-ECBB8B69C751}"/>
          </ac:spMkLst>
        </pc:spChg>
        <pc:spChg chg="mod">
          <ac:chgData name="Guangpu Li" userId="a9ffafd1-861d-4b38-b633-c19304a1f8fb" providerId="ADAL" clId="{4C830F57-30B3-481E-98AD-39489010C9B5}" dt="2019-10-25T20:57:25.041" v="62323" actId="20577"/>
          <ac:spMkLst>
            <pc:docMk/>
            <pc:sldMk cId="1051578026" sldId="430"/>
            <ac:spMk id="7" creationId="{471F7729-2D67-42E8-97AE-3DDF9B56ABE2}"/>
          </ac:spMkLst>
        </pc:spChg>
        <pc:spChg chg="add del mod">
          <ac:chgData name="Guangpu Li" userId="a9ffafd1-861d-4b38-b633-c19304a1f8fb" providerId="ADAL" clId="{4C830F57-30B3-481E-98AD-39489010C9B5}" dt="2019-10-25T04:04:44.258" v="57785" actId="1076"/>
          <ac:spMkLst>
            <pc:docMk/>
            <pc:sldMk cId="1051578026" sldId="430"/>
            <ac:spMk id="9" creationId="{7A65E36E-73F7-4BF9-B342-EA9569CB6C88}"/>
          </ac:spMkLst>
        </pc:spChg>
        <pc:spChg chg="add del mod">
          <ac:chgData name="Guangpu Li" userId="a9ffafd1-861d-4b38-b633-c19304a1f8fb" providerId="ADAL" clId="{4C830F57-30B3-481E-98AD-39489010C9B5}" dt="2019-10-25T04:04:44.258" v="57785" actId="1076"/>
          <ac:spMkLst>
            <pc:docMk/>
            <pc:sldMk cId="1051578026" sldId="430"/>
            <ac:spMk id="10" creationId="{43EEFD3F-D927-4996-85F8-819D1CD9D9B5}"/>
          </ac:spMkLst>
        </pc:spChg>
        <pc:spChg chg="mod">
          <ac:chgData name="Guangpu Li" userId="a9ffafd1-861d-4b38-b633-c19304a1f8fb" providerId="ADAL" clId="{4C830F57-30B3-481E-98AD-39489010C9B5}" dt="2019-10-25T04:04:44.258" v="57785" actId="1076"/>
          <ac:spMkLst>
            <pc:docMk/>
            <pc:sldMk cId="1051578026" sldId="430"/>
            <ac:spMk id="11" creationId="{AB257227-C46D-415D-92A6-B3964C886962}"/>
          </ac:spMkLst>
        </pc:spChg>
        <pc:spChg chg="add del mod">
          <ac:chgData name="Guangpu Li" userId="a9ffafd1-861d-4b38-b633-c19304a1f8fb" providerId="ADAL" clId="{4C830F57-30B3-481E-98AD-39489010C9B5}" dt="2019-10-22T01:55:53.375" v="40442" actId="478"/>
          <ac:spMkLst>
            <pc:docMk/>
            <pc:sldMk cId="1051578026" sldId="430"/>
            <ac:spMk id="12" creationId="{696A5AA3-28BF-4D02-B9C6-EDEF95EFFB4C}"/>
          </ac:spMkLst>
        </pc:spChg>
        <pc:spChg chg="add del mod">
          <ac:chgData name="Guangpu Li" userId="a9ffafd1-861d-4b38-b633-c19304a1f8fb" providerId="ADAL" clId="{4C830F57-30B3-481E-98AD-39489010C9B5}" dt="2019-10-22T01:34:18.007" v="40344" actId="478"/>
          <ac:spMkLst>
            <pc:docMk/>
            <pc:sldMk cId="1051578026" sldId="430"/>
            <ac:spMk id="13" creationId="{978EF800-9ECF-4D06-BEC1-C52ED7A94D85}"/>
          </ac:spMkLst>
        </pc:spChg>
        <pc:spChg chg="add del mod">
          <ac:chgData name="Guangpu Li" userId="a9ffafd1-861d-4b38-b633-c19304a1f8fb" providerId="ADAL" clId="{4C830F57-30B3-481E-98AD-39489010C9B5}" dt="2019-10-25T04:04:44.258" v="57785" actId="1076"/>
          <ac:spMkLst>
            <pc:docMk/>
            <pc:sldMk cId="1051578026" sldId="430"/>
            <ac:spMk id="14" creationId="{1124F984-D133-4F44-83B4-E1202E523C45}"/>
          </ac:spMkLst>
        </pc:spChg>
        <pc:spChg chg="add mod">
          <ac:chgData name="Guangpu Li" userId="a9ffafd1-861d-4b38-b633-c19304a1f8fb" providerId="ADAL" clId="{4C830F57-30B3-481E-98AD-39489010C9B5}" dt="2019-10-25T04:04:44.258" v="57785" actId="1076"/>
          <ac:spMkLst>
            <pc:docMk/>
            <pc:sldMk cId="1051578026" sldId="430"/>
            <ac:spMk id="15" creationId="{238FE2E0-D65D-4187-9C38-72A7BBBCC6EA}"/>
          </ac:spMkLst>
        </pc:spChg>
        <pc:spChg chg="add mod">
          <ac:chgData name="Guangpu Li" userId="a9ffafd1-861d-4b38-b633-c19304a1f8fb" providerId="ADAL" clId="{4C830F57-30B3-481E-98AD-39489010C9B5}" dt="2019-10-25T04:04:44.258" v="57785" actId="1076"/>
          <ac:spMkLst>
            <pc:docMk/>
            <pc:sldMk cId="1051578026" sldId="430"/>
            <ac:spMk id="16" creationId="{297FAD9D-D475-42D1-A7FE-4A60659CBA8A}"/>
          </ac:spMkLst>
        </pc:spChg>
        <pc:spChg chg="add mod">
          <ac:chgData name="Guangpu Li" userId="a9ffafd1-861d-4b38-b633-c19304a1f8fb" providerId="ADAL" clId="{4C830F57-30B3-481E-98AD-39489010C9B5}" dt="2019-10-25T04:04:44.258" v="57785" actId="1076"/>
          <ac:spMkLst>
            <pc:docMk/>
            <pc:sldMk cId="1051578026" sldId="430"/>
            <ac:spMk id="17" creationId="{2CB93166-6E6B-4CDF-9D59-A1FF0AED0020}"/>
          </ac:spMkLst>
        </pc:spChg>
        <pc:spChg chg="add mod">
          <ac:chgData name="Guangpu Li" userId="a9ffafd1-861d-4b38-b633-c19304a1f8fb" providerId="ADAL" clId="{4C830F57-30B3-481E-98AD-39489010C9B5}" dt="2019-10-25T04:04:44.258" v="57785" actId="1076"/>
          <ac:spMkLst>
            <pc:docMk/>
            <pc:sldMk cId="1051578026" sldId="430"/>
            <ac:spMk id="18" creationId="{22CD39E0-B383-4381-8E97-B281313AA3F7}"/>
          </ac:spMkLst>
        </pc:spChg>
        <pc:spChg chg="add mod">
          <ac:chgData name="Guangpu Li" userId="a9ffafd1-861d-4b38-b633-c19304a1f8fb" providerId="ADAL" clId="{4C830F57-30B3-481E-98AD-39489010C9B5}" dt="2019-10-25T04:04:44.258" v="57785" actId="1076"/>
          <ac:spMkLst>
            <pc:docMk/>
            <pc:sldMk cId="1051578026" sldId="430"/>
            <ac:spMk id="19" creationId="{2BA1203C-12FF-441E-A620-6AE2FFB029E0}"/>
          </ac:spMkLst>
        </pc:spChg>
        <pc:spChg chg="add mod">
          <ac:chgData name="Guangpu Li" userId="a9ffafd1-861d-4b38-b633-c19304a1f8fb" providerId="ADAL" clId="{4C830F57-30B3-481E-98AD-39489010C9B5}" dt="2019-10-25T04:04:44.258" v="57785" actId="1076"/>
          <ac:spMkLst>
            <pc:docMk/>
            <pc:sldMk cId="1051578026" sldId="430"/>
            <ac:spMk id="20" creationId="{2B1F324B-04A4-4DE1-9450-2CDC306838BC}"/>
          </ac:spMkLst>
        </pc:spChg>
        <pc:spChg chg="add mod">
          <ac:chgData name="Guangpu Li" userId="a9ffafd1-861d-4b38-b633-c19304a1f8fb" providerId="ADAL" clId="{4C830F57-30B3-481E-98AD-39489010C9B5}" dt="2019-10-25T04:04:44.258" v="57785" actId="1076"/>
          <ac:spMkLst>
            <pc:docMk/>
            <pc:sldMk cId="1051578026" sldId="430"/>
            <ac:spMk id="21" creationId="{244EE1C5-2395-429B-8E98-D8200725CA6F}"/>
          </ac:spMkLst>
        </pc:spChg>
        <pc:spChg chg="add mod">
          <ac:chgData name="Guangpu Li" userId="a9ffafd1-861d-4b38-b633-c19304a1f8fb" providerId="ADAL" clId="{4C830F57-30B3-481E-98AD-39489010C9B5}" dt="2019-10-25T04:04:44.258" v="57785" actId="1076"/>
          <ac:spMkLst>
            <pc:docMk/>
            <pc:sldMk cId="1051578026" sldId="430"/>
            <ac:spMk id="22" creationId="{959D1CAF-F9E2-45CD-8958-436F91BFAE22}"/>
          </ac:spMkLst>
        </pc:spChg>
        <pc:spChg chg="add mod">
          <ac:chgData name="Guangpu Li" userId="a9ffafd1-861d-4b38-b633-c19304a1f8fb" providerId="ADAL" clId="{4C830F57-30B3-481E-98AD-39489010C9B5}" dt="2019-10-25T04:04:44.258" v="57785" actId="1076"/>
          <ac:spMkLst>
            <pc:docMk/>
            <pc:sldMk cId="1051578026" sldId="430"/>
            <ac:spMk id="23" creationId="{57959FE2-5175-454B-9A4B-45014DCBA9EA}"/>
          </ac:spMkLst>
        </pc:spChg>
        <pc:spChg chg="add mod">
          <ac:chgData name="Guangpu Li" userId="a9ffafd1-861d-4b38-b633-c19304a1f8fb" providerId="ADAL" clId="{4C830F57-30B3-481E-98AD-39489010C9B5}" dt="2019-10-25T04:04:44.258" v="57785" actId="1076"/>
          <ac:spMkLst>
            <pc:docMk/>
            <pc:sldMk cId="1051578026" sldId="430"/>
            <ac:spMk id="24" creationId="{854110C0-BEE1-4474-B7DE-6B98394ED28E}"/>
          </ac:spMkLst>
        </pc:spChg>
        <pc:grpChg chg="add del">
          <ac:chgData name="Guangpu Li" userId="a9ffafd1-861d-4b38-b633-c19304a1f8fb" providerId="ADAL" clId="{4C830F57-30B3-481E-98AD-39489010C9B5}" dt="2019-10-26T01:09:56.561" v="62476" actId="478"/>
          <ac:grpSpMkLst>
            <pc:docMk/>
            <pc:sldMk cId="1051578026" sldId="430"/>
            <ac:grpSpMk id="25" creationId="{2B7DB10C-1BBE-461F-8CB2-AF8E3869E2FF}"/>
          </ac:grpSpMkLst>
        </pc:grpChg>
        <pc:grpChg chg="add">
          <ac:chgData name="Guangpu Li" userId="a9ffafd1-861d-4b38-b633-c19304a1f8fb" providerId="ADAL" clId="{4C830F57-30B3-481E-98AD-39489010C9B5}" dt="2019-10-26T01:11:03.523" v="62506"/>
          <ac:grpSpMkLst>
            <pc:docMk/>
            <pc:sldMk cId="1051578026" sldId="430"/>
            <ac:grpSpMk id="28" creationId="{CCF0EE41-0BDC-4B40-B0B7-9CBC9756E29D}"/>
          </ac:grpSpMkLst>
        </pc:grpChg>
      </pc:sldChg>
      <pc:sldChg chg="addSp delSp modSp add del modAnim addCm modCm modNotesTx">
        <pc:chgData name="Guangpu Li" userId="a9ffafd1-861d-4b38-b633-c19304a1f8fb" providerId="ADAL" clId="{4C830F57-30B3-481E-98AD-39489010C9B5}" dt="2019-10-28T00:19:42.114" v="66501" actId="20577"/>
        <pc:sldMkLst>
          <pc:docMk/>
          <pc:sldMk cId="1648369136" sldId="431"/>
        </pc:sldMkLst>
        <pc:spChg chg="del mod">
          <ac:chgData name="Guangpu Li" userId="a9ffafd1-861d-4b38-b633-c19304a1f8fb" providerId="ADAL" clId="{4C830F57-30B3-481E-98AD-39489010C9B5}" dt="2019-10-22T18:55:52.549" v="46844" actId="478"/>
          <ac:spMkLst>
            <pc:docMk/>
            <pc:sldMk cId="1648369136" sldId="431"/>
            <ac:spMk id="2" creationId="{F3CB6A81-98A1-445C-9416-75742183DB62}"/>
          </ac:spMkLst>
        </pc:spChg>
        <pc:spChg chg="del">
          <ac:chgData name="Guangpu Li" userId="a9ffafd1-861d-4b38-b633-c19304a1f8fb" providerId="ADAL" clId="{4C830F57-30B3-481E-98AD-39489010C9B5}" dt="2019-10-22T19:02:57.669" v="46919" actId="478"/>
          <ac:spMkLst>
            <pc:docMk/>
            <pc:sldMk cId="1648369136" sldId="431"/>
            <ac:spMk id="3" creationId="{AFD9D05D-90C8-4315-8FA7-A68933A29368}"/>
          </ac:spMkLst>
        </pc:spChg>
        <pc:spChg chg="mod">
          <ac:chgData name="Guangpu Li" userId="a9ffafd1-861d-4b38-b633-c19304a1f8fb" providerId="ADAL" clId="{4C830F57-30B3-481E-98AD-39489010C9B5}" dt="2019-10-25T01:52:33.697" v="57114" actId="14100"/>
          <ac:spMkLst>
            <pc:docMk/>
            <pc:sldMk cId="1648369136" sldId="431"/>
            <ac:spMk id="4" creationId="{158D97EA-5CD6-44CE-B19E-139AC2752249}"/>
          </ac:spMkLst>
        </pc:spChg>
        <pc:spChg chg="add del mod">
          <ac:chgData name="Guangpu Li" userId="a9ffafd1-861d-4b38-b633-c19304a1f8fb" providerId="ADAL" clId="{4C830F57-30B3-481E-98AD-39489010C9B5}" dt="2019-10-22T18:56:21.945" v="46857" actId="478"/>
          <ac:spMkLst>
            <pc:docMk/>
            <pc:sldMk cId="1648369136" sldId="431"/>
            <ac:spMk id="5" creationId="{204F0C00-7FB8-4DB8-A8CD-3C65C65AB6C1}"/>
          </ac:spMkLst>
        </pc:spChg>
        <pc:spChg chg="add mod">
          <ac:chgData name="Guangpu Li" userId="a9ffafd1-861d-4b38-b633-c19304a1f8fb" providerId="ADAL" clId="{4C830F57-30B3-481E-98AD-39489010C9B5}" dt="2019-10-25T01:51:56.479" v="57109" actId="1076"/>
          <ac:spMkLst>
            <pc:docMk/>
            <pc:sldMk cId="1648369136" sldId="431"/>
            <ac:spMk id="5" creationId="{F66DFB50-6896-4C17-8EC1-30D113418371}"/>
          </ac:spMkLst>
        </pc:spChg>
        <pc:spChg chg="add mod">
          <ac:chgData name="Guangpu Li" userId="a9ffafd1-861d-4b38-b633-c19304a1f8fb" providerId="ADAL" clId="{4C830F57-30B3-481E-98AD-39489010C9B5}" dt="2019-10-22T18:59:13.492" v="46890" actId="1076"/>
          <ac:spMkLst>
            <pc:docMk/>
            <pc:sldMk cId="1648369136" sldId="431"/>
            <ac:spMk id="6" creationId="{3C2AFE35-B932-499E-840E-574B1F41397A}"/>
          </ac:spMkLst>
        </pc:spChg>
        <pc:spChg chg="add mod">
          <ac:chgData name="Guangpu Li" userId="a9ffafd1-861d-4b38-b633-c19304a1f8fb" providerId="ADAL" clId="{4C830F57-30B3-481E-98AD-39489010C9B5}" dt="2019-10-22T19:08:02.833" v="46993" actId="14100"/>
          <ac:spMkLst>
            <pc:docMk/>
            <pc:sldMk cId="1648369136" sldId="431"/>
            <ac:spMk id="7" creationId="{AE7393CA-5361-4BAA-8AFD-75D975E01C76}"/>
          </ac:spMkLst>
        </pc:spChg>
        <pc:spChg chg="add mod">
          <ac:chgData name="Guangpu Li" userId="a9ffafd1-861d-4b38-b633-c19304a1f8fb" providerId="ADAL" clId="{4C830F57-30B3-481E-98AD-39489010C9B5}" dt="2019-10-25T01:51:51.555" v="57108" actId="14100"/>
          <ac:spMkLst>
            <pc:docMk/>
            <pc:sldMk cId="1648369136" sldId="431"/>
            <ac:spMk id="8" creationId="{5590CEA3-EF86-43FA-A187-6D42CD845B7B}"/>
          </ac:spMkLst>
        </pc:spChg>
        <pc:spChg chg="add del mod">
          <ac:chgData name="Guangpu Li" userId="a9ffafd1-861d-4b38-b633-c19304a1f8fb" providerId="ADAL" clId="{4C830F57-30B3-481E-98AD-39489010C9B5}" dt="2019-10-22T19:08:33.851" v="47010" actId="478"/>
          <ac:spMkLst>
            <pc:docMk/>
            <pc:sldMk cId="1648369136" sldId="431"/>
            <ac:spMk id="9" creationId="{C5819487-D978-45F2-A4CB-DE0B07164BB2}"/>
          </ac:spMkLst>
        </pc:spChg>
        <pc:spChg chg="add del mod">
          <ac:chgData name="Guangpu Li" userId="a9ffafd1-861d-4b38-b633-c19304a1f8fb" providerId="ADAL" clId="{4C830F57-30B3-481E-98AD-39489010C9B5}" dt="2019-10-22T19:09:15.941" v="47017" actId="478"/>
          <ac:spMkLst>
            <pc:docMk/>
            <pc:sldMk cId="1648369136" sldId="431"/>
            <ac:spMk id="11" creationId="{18CD180D-5793-4BAC-8BB0-7702E175A2B5}"/>
          </ac:spMkLst>
        </pc:spChg>
        <pc:spChg chg="add del">
          <ac:chgData name="Guangpu Li" userId="a9ffafd1-861d-4b38-b633-c19304a1f8fb" providerId="ADAL" clId="{4C830F57-30B3-481E-98AD-39489010C9B5}" dt="2019-10-22T19:18:26.139" v="47101"/>
          <ac:spMkLst>
            <pc:docMk/>
            <pc:sldMk cId="1648369136" sldId="431"/>
            <ac:spMk id="13" creationId="{D23C6E52-0536-44CC-BBA0-65FD6249B538}"/>
          </ac:spMkLst>
        </pc:spChg>
        <pc:spChg chg="add del">
          <ac:chgData name="Guangpu Li" userId="a9ffafd1-861d-4b38-b633-c19304a1f8fb" providerId="ADAL" clId="{4C830F57-30B3-481E-98AD-39489010C9B5}" dt="2019-10-22T19:18:26.139" v="47101"/>
          <ac:spMkLst>
            <pc:docMk/>
            <pc:sldMk cId="1648369136" sldId="431"/>
            <ac:spMk id="14" creationId="{67AFC48A-99BD-45B5-837E-5493AC975B82}"/>
          </ac:spMkLst>
        </pc:spChg>
        <pc:spChg chg="add del">
          <ac:chgData name="Guangpu Li" userId="a9ffafd1-861d-4b38-b633-c19304a1f8fb" providerId="ADAL" clId="{4C830F57-30B3-481E-98AD-39489010C9B5}" dt="2019-10-22T19:18:26.139" v="47101"/>
          <ac:spMkLst>
            <pc:docMk/>
            <pc:sldMk cId="1648369136" sldId="431"/>
            <ac:spMk id="17" creationId="{1479843B-AE6D-4A22-A816-79D93CF97307}"/>
          </ac:spMkLst>
        </pc:spChg>
        <pc:spChg chg="add mod">
          <ac:chgData name="Guangpu Li" userId="a9ffafd1-861d-4b38-b633-c19304a1f8fb" providerId="ADAL" clId="{4C830F57-30B3-481E-98AD-39489010C9B5}" dt="2019-10-22T19:18:40.564" v="47103" actId="1076"/>
          <ac:spMkLst>
            <pc:docMk/>
            <pc:sldMk cId="1648369136" sldId="431"/>
            <ac:spMk id="18" creationId="{BF9AAA15-35DF-4B9B-ACF9-1FD4BA34B276}"/>
          </ac:spMkLst>
        </pc:spChg>
        <pc:spChg chg="add mod">
          <ac:chgData name="Guangpu Li" userId="a9ffafd1-861d-4b38-b633-c19304a1f8fb" providerId="ADAL" clId="{4C830F57-30B3-481E-98AD-39489010C9B5}" dt="2019-10-22T19:18:40.564" v="47103" actId="1076"/>
          <ac:spMkLst>
            <pc:docMk/>
            <pc:sldMk cId="1648369136" sldId="431"/>
            <ac:spMk id="19" creationId="{F768AEB3-2C01-49AA-83A7-7FA1EF91EA55}"/>
          </ac:spMkLst>
        </pc:spChg>
        <pc:spChg chg="add mod">
          <ac:chgData name="Guangpu Li" userId="a9ffafd1-861d-4b38-b633-c19304a1f8fb" providerId="ADAL" clId="{4C830F57-30B3-481E-98AD-39489010C9B5}" dt="2019-10-26T04:03:53.421" v="63461" actId="692"/>
          <ac:spMkLst>
            <pc:docMk/>
            <pc:sldMk cId="1648369136" sldId="431"/>
            <ac:spMk id="22" creationId="{833E7652-E86A-4464-840B-504868E4EEC4}"/>
          </ac:spMkLst>
        </pc:spChg>
        <pc:spChg chg="add mod">
          <ac:chgData name="Guangpu Li" userId="a9ffafd1-861d-4b38-b633-c19304a1f8fb" providerId="ADAL" clId="{4C830F57-30B3-481E-98AD-39489010C9B5}" dt="2019-10-26T04:03:53.421" v="63461" actId="692"/>
          <ac:spMkLst>
            <pc:docMk/>
            <pc:sldMk cId="1648369136" sldId="431"/>
            <ac:spMk id="23" creationId="{9023C0C4-3CA8-4A48-9D0E-00836B9A7D3A}"/>
          </ac:spMkLst>
        </pc:spChg>
        <pc:grpChg chg="add mod">
          <ac:chgData name="Guangpu Li" userId="a9ffafd1-861d-4b38-b633-c19304a1f8fb" providerId="ADAL" clId="{4C830F57-30B3-481E-98AD-39489010C9B5}" dt="2019-10-25T01:58:26.952" v="57130" actId="1076"/>
          <ac:grpSpMkLst>
            <pc:docMk/>
            <pc:sldMk cId="1648369136" sldId="431"/>
            <ac:grpSpMk id="24" creationId="{3D3A5BF5-F344-4A17-B1B7-90F73DD54FEC}"/>
          </ac:grpSpMkLst>
        </pc:grpChg>
        <pc:grpChg chg="add del">
          <ac:chgData name="Guangpu Li" userId="a9ffafd1-861d-4b38-b633-c19304a1f8fb" providerId="ADAL" clId="{4C830F57-30B3-481E-98AD-39489010C9B5}" dt="2019-10-26T01:10:09.890" v="62485" actId="478"/>
          <ac:grpSpMkLst>
            <pc:docMk/>
            <pc:sldMk cId="1648369136" sldId="431"/>
            <ac:grpSpMk id="29" creationId="{05BDB1FC-F763-4A19-8F25-47329408E09C}"/>
          </ac:grpSpMkLst>
        </pc:grpChg>
        <pc:grpChg chg="add">
          <ac:chgData name="Guangpu Li" userId="a9ffafd1-861d-4b38-b633-c19304a1f8fb" providerId="ADAL" clId="{4C830F57-30B3-481E-98AD-39489010C9B5}" dt="2019-10-26T01:11:12.686" v="62515"/>
          <ac:grpSpMkLst>
            <pc:docMk/>
            <pc:sldMk cId="1648369136" sldId="431"/>
            <ac:grpSpMk id="32" creationId="{7DF8C9DA-83A4-4A3B-87A2-544B5D049F51}"/>
          </ac:grpSpMkLst>
        </pc:grpChg>
        <pc:picChg chg="mod">
          <ac:chgData name="Guangpu Li" userId="a9ffafd1-861d-4b38-b633-c19304a1f8fb" providerId="ADAL" clId="{4C830F57-30B3-481E-98AD-39489010C9B5}" dt="2019-10-26T01:08:29.137" v="62452" actId="1076"/>
          <ac:picMkLst>
            <pc:docMk/>
            <pc:sldMk cId="1648369136" sldId="431"/>
            <ac:picMk id="2" creationId="{59F3589F-8793-4B20-9668-14E95D99DAB0}"/>
          </ac:picMkLst>
        </pc:picChg>
        <pc:picChg chg="mod">
          <ac:chgData name="Guangpu Li" userId="a9ffafd1-861d-4b38-b633-c19304a1f8fb" providerId="ADAL" clId="{4C830F57-30B3-481E-98AD-39489010C9B5}" dt="2019-10-26T01:08:29.137" v="62452" actId="1076"/>
          <ac:picMkLst>
            <pc:docMk/>
            <pc:sldMk cId="1648369136" sldId="431"/>
            <ac:picMk id="3" creationId="{F378AAD2-58CC-43EE-8968-B538548A4339}"/>
          </ac:picMkLst>
        </pc:picChg>
        <pc:picChg chg="del mod">
          <ac:chgData name="Guangpu Li" userId="a9ffafd1-861d-4b38-b633-c19304a1f8fb" providerId="ADAL" clId="{4C830F57-30B3-481E-98AD-39489010C9B5}" dt="2019-10-25T01:52:41.801" v="57116" actId="478"/>
          <ac:picMkLst>
            <pc:docMk/>
            <pc:sldMk cId="1648369136" sldId="431"/>
            <ac:picMk id="9" creationId="{6447DCDF-F254-4C7D-B348-8423FEEC6A2D}"/>
          </ac:picMkLst>
        </pc:picChg>
        <pc:picChg chg="add mod">
          <ac:chgData name="Guangpu Li" userId="a9ffafd1-861d-4b38-b633-c19304a1f8fb" providerId="ADAL" clId="{4C830F57-30B3-481E-98AD-39489010C9B5}" dt="2019-10-22T19:11:08.716" v="47095" actId="1076"/>
          <ac:picMkLst>
            <pc:docMk/>
            <pc:sldMk cId="1648369136" sldId="431"/>
            <ac:picMk id="12" creationId="{762EE7DA-2299-4F00-AA30-8B8501D497F0}"/>
          </ac:picMkLst>
        </pc:picChg>
        <pc:picChg chg="del mod">
          <ac:chgData name="Guangpu Li" userId="a9ffafd1-861d-4b38-b633-c19304a1f8fb" providerId="ADAL" clId="{4C830F57-30B3-481E-98AD-39489010C9B5}" dt="2019-10-26T01:33:23.912" v="62638" actId="478"/>
          <ac:picMkLst>
            <pc:docMk/>
            <pc:sldMk cId="1648369136" sldId="431"/>
            <ac:picMk id="17" creationId="{1C02C834-C7C6-45C5-BEA1-2569682F351B}"/>
          </ac:picMkLst>
        </pc:picChg>
        <pc:picChg chg="add">
          <ac:chgData name="Guangpu Li" userId="a9ffafd1-861d-4b38-b633-c19304a1f8fb" providerId="ADAL" clId="{4C830F57-30B3-481E-98AD-39489010C9B5}" dt="2019-10-22T23:05:52.776" v="47524"/>
          <ac:picMkLst>
            <pc:docMk/>
            <pc:sldMk cId="1648369136" sldId="431"/>
            <ac:picMk id="24" creationId="{60E93B5B-9F5B-4173-B223-94ECF95E2716}"/>
          </ac:picMkLst>
        </pc:picChg>
        <pc:picChg chg="add mod">
          <ac:chgData name="Guangpu Li" userId="a9ffafd1-861d-4b38-b633-c19304a1f8fb" providerId="ADAL" clId="{4C830F57-30B3-481E-98AD-39489010C9B5}" dt="2019-10-26T01:33:27.591" v="62640" actId="1076"/>
          <ac:picMkLst>
            <pc:docMk/>
            <pc:sldMk cId="1648369136" sldId="431"/>
            <ac:picMk id="35" creationId="{BDAF5219-0EC1-436B-9A36-5C1DD9C182D8}"/>
          </ac:picMkLst>
        </pc:picChg>
        <pc:picChg chg="add del mod">
          <ac:chgData name="Guangpu Li" userId="a9ffafd1-861d-4b38-b633-c19304a1f8fb" providerId="ADAL" clId="{4C830F57-30B3-481E-98AD-39489010C9B5}" dt="2019-10-25T02:02:05.482" v="57162" actId="478"/>
          <ac:picMkLst>
            <pc:docMk/>
            <pc:sldMk cId="1648369136" sldId="431"/>
            <ac:picMk id="1026" creationId="{111C7675-7283-4CFA-9938-3D785BEE31A1}"/>
          </ac:picMkLst>
        </pc:picChg>
        <pc:picChg chg="add mod">
          <ac:chgData name="Guangpu Li" userId="a9ffafd1-861d-4b38-b633-c19304a1f8fb" providerId="ADAL" clId="{4C830F57-30B3-481E-98AD-39489010C9B5}" dt="2019-10-25T02:03:01.753" v="57167" actId="1076"/>
          <ac:picMkLst>
            <pc:docMk/>
            <pc:sldMk cId="1648369136" sldId="431"/>
            <ac:picMk id="1028" creationId="{D11F34ED-9520-4E44-A1BC-F5EFCAEA689E}"/>
          </ac:picMkLst>
        </pc:picChg>
        <pc:cxnChg chg="add mod">
          <ac:chgData name="Guangpu Li" userId="a9ffafd1-861d-4b38-b633-c19304a1f8fb" providerId="ADAL" clId="{4C830F57-30B3-481E-98AD-39489010C9B5}" dt="2019-10-25T01:52:06.717" v="57111" actId="14100"/>
          <ac:cxnSpMkLst>
            <pc:docMk/>
            <pc:sldMk cId="1648369136" sldId="431"/>
            <ac:cxnSpMk id="10" creationId="{8CC71518-F043-4C26-9A13-EEE7F1B82ACA}"/>
          </ac:cxnSpMkLst>
        </pc:cxnChg>
        <pc:cxnChg chg="add del">
          <ac:chgData name="Guangpu Li" userId="a9ffafd1-861d-4b38-b633-c19304a1f8fb" providerId="ADAL" clId="{4C830F57-30B3-481E-98AD-39489010C9B5}" dt="2019-10-22T19:18:26.139" v="47101"/>
          <ac:cxnSpMkLst>
            <pc:docMk/>
            <pc:sldMk cId="1648369136" sldId="431"/>
            <ac:cxnSpMk id="15" creationId="{F56820EA-0E97-467A-9C8F-52EF71CEDBEC}"/>
          </ac:cxnSpMkLst>
        </pc:cxnChg>
        <pc:cxnChg chg="add del">
          <ac:chgData name="Guangpu Li" userId="a9ffafd1-861d-4b38-b633-c19304a1f8fb" providerId="ADAL" clId="{4C830F57-30B3-481E-98AD-39489010C9B5}" dt="2019-10-22T19:18:26.139" v="47101"/>
          <ac:cxnSpMkLst>
            <pc:docMk/>
            <pc:sldMk cId="1648369136" sldId="431"/>
            <ac:cxnSpMk id="16" creationId="{14A84141-CE97-4DE4-94B4-7AE202AD8449}"/>
          </ac:cxnSpMkLst>
        </pc:cxnChg>
        <pc:cxnChg chg="add mod">
          <ac:chgData name="Guangpu Li" userId="a9ffafd1-861d-4b38-b633-c19304a1f8fb" providerId="ADAL" clId="{4C830F57-30B3-481E-98AD-39489010C9B5}" dt="2019-10-25T01:59:36.373" v="57144" actId="208"/>
          <ac:cxnSpMkLst>
            <pc:docMk/>
            <pc:sldMk cId="1648369136" sldId="431"/>
            <ac:cxnSpMk id="20" creationId="{14E7474B-37A8-4584-9279-409B86E5E0E0}"/>
          </ac:cxnSpMkLst>
        </pc:cxnChg>
        <pc:cxnChg chg="add mod">
          <ac:chgData name="Guangpu Li" userId="a9ffafd1-861d-4b38-b633-c19304a1f8fb" providerId="ADAL" clId="{4C830F57-30B3-481E-98AD-39489010C9B5}" dt="2019-10-25T01:59:36.373" v="57144" actId="208"/>
          <ac:cxnSpMkLst>
            <pc:docMk/>
            <pc:sldMk cId="1648369136" sldId="431"/>
            <ac:cxnSpMk id="21" creationId="{6C44CBBE-9116-441E-B07A-E23D6CEBD01A}"/>
          </ac:cxnSpMkLst>
        </pc:cxnChg>
      </pc:sldChg>
      <pc:sldChg chg="addSp delSp modSp add del ord delAnim modAnim addCm delCm modCm modNotesTx">
        <pc:chgData name="Guangpu Li" userId="a9ffafd1-861d-4b38-b633-c19304a1f8fb" providerId="ADAL" clId="{4C830F57-30B3-481E-98AD-39489010C9B5}" dt="2019-10-27T03:49:13.429" v="64945" actId="2696"/>
        <pc:sldMkLst>
          <pc:docMk/>
          <pc:sldMk cId="2359543560" sldId="432"/>
        </pc:sldMkLst>
        <pc:spChg chg="del mod">
          <ac:chgData name="Guangpu Li" userId="a9ffafd1-861d-4b38-b633-c19304a1f8fb" providerId="ADAL" clId="{4C830F57-30B3-481E-98AD-39489010C9B5}" dt="2019-10-24T18:03:43.454" v="56603" actId="478"/>
          <ac:spMkLst>
            <pc:docMk/>
            <pc:sldMk cId="2359543560" sldId="432"/>
            <ac:spMk id="3" creationId="{59EFC8A6-DD7F-437C-A746-29BFC6DDD8D7}"/>
          </ac:spMkLst>
        </pc:spChg>
        <pc:spChg chg="del">
          <ac:chgData name="Guangpu Li" userId="a9ffafd1-861d-4b38-b633-c19304a1f8fb" providerId="ADAL" clId="{4C830F57-30B3-481E-98AD-39489010C9B5}" dt="2019-10-23T21:28:40.914" v="55883" actId="478"/>
          <ac:spMkLst>
            <pc:docMk/>
            <pc:sldMk cId="2359543560" sldId="432"/>
            <ac:spMk id="5" creationId="{62855E95-6F7E-4102-AA76-3E15D418BA85}"/>
          </ac:spMkLst>
        </pc:spChg>
        <pc:spChg chg="mod">
          <ac:chgData name="Guangpu Li" userId="a9ffafd1-861d-4b38-b633-c19304a1f8fb" providerId="ADAL" clId="{4C830F57-30B3-481E-98AD-39489010C9B5}" dt="2019-10-25T05:27:47.720" v="61335" actId="2711"/>
          <ac:spMkLst>
            <pc:docMk/>
            <pc:sldMk cId="2359543560" sldId="432"/>
            <ac:spMk id="7" creationId="{471F7729-2D67-42E8-97AE-3DDF9B56ABE2}"/>
          </ac:spMkLst>
        </pc:spChg>
        <pc:spChg chg="add mod topLvl">
          <ac:chgData name="Guangpu Li" userId="a9ffafd1-861d-4b38-b633-c19304a1f8fb" providerId="ADAL" clId="{4C830F57-30B3-481E-98AD-39489010C9B5}" dt="2019-10-26T02:33:43.112" v="62747" actId="1076"/>
          <ac:spMkLst>
            <pc:docMk/>
            <pc:sldMk cId="2359543560" sldId="432"/>
            <ac:spMk id="8" creationId="{B8A6D38F-4DEB-42DE-917F-9AAD31549721}"/>
          </ac:spMkLst>
        </pc:spChg>
        <pc:spChg chg="add del mod">
          <ac:chgData name="Guangpu Li" userId="a9ffafd1-861d-4b38-b633-c19304a1f8fb" providerId="ADAL" clId="{4C830F57-30B3-481E-98AD-39489010C9B5}" dt="2019-10-25T03:54:20.600" v="57755" actId="478"/>
          <ac:spMkLst>
            <pc:docMk/>
            <pc:sldMk cId="2359543560" sldId="432"/>
            <ac:spMk id="9" creationId="{36749DA8-2CF4-4E49-9798-3D2AAC491819}"/>
          </ac:spMkLst>
        </pc:spChg>
        <pc:spChg chg="add del mod">
          <ac:chgData name="Guangpu Li" userId="a9ffafd1-861d-4b38-b633-c19304a1f8fb" providerId="ADAL" clId="{4C830F57-30B3-481E-98AD-39489010C9B5}" dt="2019-10-25T03:54:22.159" v="57756" actId="478"/>
          <ac:spMkLst>
            <pc:docMk/>
            <pc:sldMk cId="2359543560" sldId="432"/>
            <ac:spMk id="10" creationId="{E6C41EC5-6B4B-4FAE-B983-36647C73F8D4}"/>
          </ac:spMkLst>
        </pc:spChg>
        <pc:spChg chg="add del mod topLvl">
          <ac:chgData name="Guangpu Li" userId="a9ffafd1-861d-4b38-b633-c19304a1f8fb" providerId="ADAL" clId="{4C830F57-30B3-481E-98AD-39489010C9B5}" dt="2019-10-25T03:54:23.584" v="57757" actId="478"/>
          <ac:spMkLst>
            <pc:docMk/>
            <pc:sldMk cId="2359543560" sldId="432"/>
            <ac:spMk id="11" creationId="{CE5A8404-4DEF-48DD-93CF-8EBC4848F7A0}"/>
          </ac:spMkLst>
        </pc:spChg>
        <pc:spChg chg="add mod">
          <ac:chgData name="Guangpu Li" userId="a9ffafd1-861d-4b38-b633-c19304a1f8fb" providerId="ADAL" clId="{4C830F57-30B3-481E-98AD-39489010C9B5}" dt="2019-10-26T02:33:40.515" v="62746" actId="1076"/>
          <ac:spMkLst>
            <pc:docMk/>
            <pc:sldMk cId="2359543560" sldId="432"/>
            <ac:spMk id="12" creationId="{8A2076F8-EA07-404E-A8D4-8A60138A9EA5}"/>
          </ac:spMkLst>
        </pc:spChg>
        <pc:spChg chg="add del mod">
          <ac:chgData name="Guangpu Li" userId="a9ffafd1-861d-4b38-b633-c19304a1f8fb" providerId="ADAL" clId="{4C830F57-30B3-481E-98AD-39489010C9B5}" dt="2019-10-24T18:01:50.581" v="56596" actId="478"/>
          <ac:spMkLst>
            <pc:docMk/>
            <pc:sldMk cId="2359543560" sldId="432"/>
            <ac:spMk id="12" creationId="{8B2E4CDB-28D3-467C-9F7D-BCFF28A83155}"/>
          </ac:spMkLst>
        </pc:spChg>
        <pc:spChg chg="add del mod">
          <ac:chgData name="Guangpu Li" userId="a9ffafd1-861d-4b38-b633-c19304a1f8fb" providerId="ADAL" clId="{4C830F57-30B3-481E-98AD-39489010C9B5}" dt="2019-10-24T18:01:43.656" v="56592" actId="478"/>
          <ac:spMkLst>
            <pc:docMk/>
            <pc:sldMk cId="2359543560" sldId="432"/>
            <ac:spMk id="13" creationId="{764D4703-C87F-4646-B957-FD5062587D4B}"/>
          </ac:spMkLst>
        </pc:spChg>
        <pc:grpChg chg="add del mod">
          <ac:chgData name="Guangpu Li" userId="a9ffafd1-861d-4b38-b633-c19304a1f8fb" providerId="ADAL" clId="{4C830F57-30B3-481E-98AD-39489010C9B5}" dt="2019-10-25T03:54:23.584" v="57757" actId="478"/>
          <ac:grpSpMkLst>
            <pc:docMk/>
            <pc:sldMk cId="2359543560" sldId="432"/>
            <ac:grpSpMk id="2" creationId="{862C6596-6C7C-4B8D-BF2B-F793CF09CB44}"/>
          </ac:grpSpMkLst>
        </pc:grpChg>
        <pc:grpChg chg="add del">
          <ac:chgData name="Guangpu Li" userId="a9ffafd1-861d-4b38-b633-c19304a1f8fb" providerId="ADAL" clId="{4C830F57-30B3-481E-98AD-39489010C9B5}" dt="2019-10-26T01:10:23.921" v="62495" actId="478"/>
          <ac:grpSpMkLst>
            <pc:docMk/>
            <pc:sldMk cId="2359543560" sldId="432"/>
            <ac:grpSpMk id="9" creationId="{22FF813F-C03B-461D-BE98-12743FE05AB0}"/>
          </ac:grpSpMkLst>
        </pc:grpChg>
        <pc:grpChg chg="add">
          <ac:chgData name="Guangpu Li" userId="a9ffafd1-861d-4b38-b633-c19304a1f8fb" providerId="ADAL" clId="{4C830F57-30B3-481E-98AD-39489010C9B5}" dt="2019-10-26T01:11:23.197" v="62525"/>
          <ac:grpSpMkLst>
            <pc:docMk/>
            <pc:sldMk cId="2359543560" sldId="432"/>
            <ac:grpSpMk id="13" creationId="{874E46A9-5ACC-4371-85A1-14521CB8BD5E}"/>
          </ac:grpSpMkLst>
        </pc:grpChg>
        <pc:graphicFrameChg chg="del">
          <ac:chgData name="Guangpu Li" userId="a9ffafd1-861d-4b38-b633-c19304a1f8fb" providerId="ADAL" clId="{4C830F57-30B3-481E-98AD-39489010C9B5}" dt="2019-10-23T21:28:42.632" v="55884" actId="478"/>
          <ac:graphicFrameMkLst>
            <pc:docMk/>
            <pc:sldMk cId="2359543560" sldId="432"/>
            <ac:graphicFrameMk id="2" creationId="{CDFF4612-B378-44DF-A3D7-1EA38D772924}"/>
          </ac:graphicFrameMkLst>
        </pc:graphicFrameChg>
        <pc:picChg chg="add del mod modCrop">
          <ac:chgData name="Guangpu Li" userId="a9ffafd1-861d-4b38-b633-c19304a1f8fb" providerId="ADAL" clId="{4C830F57-30B3-481E-98AD-39489010C9B5}" dt="2019-10-26T02:34:08.225" v="62749" actId="732"/>
          <ac:picMkLst>
            <pc:docMk/>
            <pc:sldMk cId="2359543560" sldId="432"/>
            <ac:picMk id="6" creationId="{A152AE68-A5D6-4C61-9769-76EF3946F705}"/>
          </ac:picMkLst>
        </pc:picChg>
        <pc:cxnChg chg="add del mod">
          <ac:chgData name="Guangpu Li" userId="a9ffafd1-861d-4b38-b633-c19304a1f8fb" providerId="ADAL" clId="{4C830F57-30B3-481E-98AD-39489010C9B5}" dt="2019-10-26T02:33:04.907" v="62738" actId="478"/>
          <ac:cxnSpMkLst>
            <pc:docMk/>
            <pc:sldMk cId="2359543560" sldId="432"/>
            <ac:cxnSpMk id="14" creationId="{D7D7B34A-672A-43A8-8D5D-0161B5445DBE}"/>
          </ac:cxnSpMkLst>
        </pc:cxnChg>
        <pc:cxnChg chg="add del mod">
          <ac:chgData name="Guangpu Li" userId="a9ffafd1-861d-4b38-b633-c19304a1f8fb" providerId="ADAL" clId="{4C830F57-30B3-481E-98AD-39489010C9B5}" dt="2019-10-24T18:01:44.716" v="56593" actId="478"/>
          <ac:cxnSpMkLst>
            <pc:docMk/>
            <pc:sldMk cId="2359543560" sldId="432"/>
            <ac:cxnSpMk id="15" creationId="{C8A0CE0F-AA73-4F92-AE55-23E4D63A581F}"/>
          </ac:cxnSpMkLst>
        </pc:cxnChg>
      </pc:sldChg>
      <pc:sldChg chg="addSp delSp modSp add del delAnim modAnim addCm modCm modNotesTx">
        <pc:chgData name="Guangpu Li" userId="a9ffafd1-861d-4b38-b633-c19304a1f8fb" providerId="ADAL" clId="{4C830F57-30B3-481E-98AD-39489010C9B5}" dt="2019-10-27T23:40:12.668" v="65948" actId="2696"/>
        <pc:sldMkLst>
          <pc:docMk/>
          <pc:sldMk cId="2950169321" sldId="433"/>
        </pc:sldMkLst>
        <pc:spChg chg="del">
          <ac:chgData name="Guangpu Li" userId="a9ffafd1-861d-4b38-b633-c19304a1f8fb" providerId="ADAL" clId="{4C830F57-30B3-481E-98AD-39489010C9B5}" dt="2019-10-25T02:45:53.083" v="57301" actId="478"/>
          <ac:spMkLst>
            <pc:docMk/>
            <pc:sldMk cId="2950169321" sldId="433"/>
            <ac:spMk id="2" creationId="{6B5D99AF-D6AE-47DB-8856-E032D021229B}"/>
          </ac:spMkLst>
        </pc:spChg>
        <pc:spChg chg="del mod">
          <ac:chgData name="Guangpu Li" userId="a9ffafd1-861d-4b38-b633-c19304a1f8fb" providerId="ADAL" clId="{4C830F57-30B3-481E-98AD-39489010C9B5}" dt="2019-10-25T02:45:55.515" v="57303" actId="478"/>
          <ac:spMkLst>
            <pc:docMk/>
            <pc:sldMk cId="2950169321" sldId="433"/>
            <ac:spMk id="3" creationId="{CCBFAD9F-155F-4A7F-AD43-24E523648E85}"/>
          </ac:spMkLst>
        </pc:spChg>
        <pc:spChg chg="add mod">
          <ac:chgData name="Guangpu Li" userId="a9ffafd1-861d-4b38-b633-c19304a1f8fb" providerId="ADAL" clId="{4C830F57-30B3-481E-98AD-39489010C9B5}" dt="2019-10-25T02:46:04.548" v="57331" actId="20577"/>
          <ac:spMkLst>
            <pc:docMk/>
            <pc:sldMk cId="2950169321" sldId="433"/>
            <ac:spMk id="4" creationId="{018C9274-AD13-4E82-8771-A07112B5C75B}"/>
          </ac:spMkLst>
        </pc:spChg>
        <pc:spChg chg="add mod">
          <ac:chgData name="Guangpu Li" userId="a9ffafd1-861d-4b38-b633-c19304a1f8fb" providerId="ADAL" clId="{4C830F57-30B3-481E-98AD-39489010C9B5}" dt="2019-10-26T04:04:30.332" v="63464" actId="208"/>
          <ac:spMkLst>
            <pc:docMk/>
            <pc:sldMk cId="2950169321" sldId="433"/>
            <ac:spMk id="6" creationId="{BB127BBB-0FDE-401E-8326-EECCA250B9CB}"/>
          </ac:spMkLst>
        </pc:spChg>
        <pc:spChg chg="add mod">
          <ac:chgData name="Guangpu Li" userId="a9ffafd1-861d-4b38-b633-c19304a1f8fb" providerId="ADAL" clId="{4C830F57-30B3-481E-98AD-39489010C9B5}" dt="2019-10-26T04:06:53.709" v="63492" actId="1076"/>
          <ac:spMkLst>
            <pc:docMk/>
            <pc:sldMk cId="2950169321" sldId="433"/>
            <ac:spMk id="7" creationId="{8595FEF1-6E98-409E-AAEB-D78795302AB5}"/>
          </ac:spMkLst>
        </pc:spChg>
        <pc:spChg chg="add mod">
          <ac:chgData name="Guangpu Li" userId="a9ffafd1-861d-4b38-b633-c19304a1f8fb" providerId="ADAL" clId="{4C830F57-30B3-481E-98AD-39489010C9B5}" dt="2019-10-26T04:06:55.833" v="63493" actId="1076"/>
          <ac:spMkLst>
            <pc:docMk/>
            <pc:sldMk cId="2950169321" sldId="433"/>
            <ac:spMk id="8" creationId="{BC011FBA-274C-4155-8C3A-EA17F1C4C3FF}"/>
          </ac:spMkLst>
        </pc:spChg>
        <pc:spChg chg="add mod">
          <ac:chgData name="Guangpu Li" userId="a9ffafd1-861d-4b38-b633-c19304a1f8fb" providerId="ADAL" clId="{4C830F57-30B3-481E-98AD-39489010C9B5}" dt="2019-10-26T04:06:41.128" v="63490" actId="1076"/>
          <ac:spMkLst>
            <pc:docMk/>
            <pc:sldMk cId="2950169321" sldId="433"/>
            <ac:spMk id="14" creationId="{94261F20-9596-4FCF-BB9C-5E12D55C9C24}"/>
          </ac:spMkLst>
        </pc:spChg>
        <pc:spChg chg="add mod">
          <ac:chgData name="Guangpu Li" userId="a9ffafd1-861d-4b38-b633-c19304a1f8fb" providerId="ADAL" clId="{4C830F57-30B3-481E-98AD-39489010C9B5}" dt="2019-10-26T04:07:37.155" v="63503" actId="14100"/>
          <ac:spMkLst>
            <pc:docMk/>
            <pc:sldMk cId="2950169321" sldId="433"/>
            <ac:spMk id="17" creationId="{FA950D6E-49A5-4A8A-956A-DC0B64CA9954}"/>
          </ac:spMkLst>
        </pc:spChg>
        <pc:spChg chg="add del mod">
          <ac:chgData name="Guangpu Li" userId="a9ffafd1-861d-4b38-b633-c19304a1f8fb" providerId="ADAL" clId="{4C830F57-30B3-481E-98AD-39489010C9B5}" dt="2019-10-26T04:02:29.347" v="63444" actId="478"/>
          <ac:spMkLst>
            <pc:docMk/>
            <pc:sldMk cId="2950169321" sldId="433"/>
            <ac:spMk id="18" creationId="{DC4694D8-7398-4F55-928B-E96CFEDC0D47}"/>
          </ac:spMkLst>
        </pc:spChg>
        <pc:spChg chg="add del mod">
          <ac:chgData name="Guangpu Li" userId="a9ffafd1-861d-4b38-b633-c19304a1f8fb" providerId="ADAL" clId="{4C830F57-30B3-481E-98AD-39489010C9B5}" dt="2019-10-26T04:02:30.622" v="63445" actId="478"/>
          <ac:spMkLst>
            <pc:docMk/>
            <pc:sldMk cId="2950169321" sldId="433"/>
            <ac:spMk id="19" creationId="{0A564D02-19B6-49AC-8C5C-8D4A6BB1B89B}"/>
          </ac:spMkLst>
        </pc:spChg>
        <pc:spChg chg="add del mod">
          <ac:chgData name="Guangpu Li" userId="a9ffafd1-861d-4b38-b633-c19304a1f8fb" providerId="ADAL" clId="{4C830F57-30B3-481E-98AD-39489010C9B5}" dt="2019-10-26T04:02:33.163" v="63447" actId="478"/>
          <ac:spMkLst>
            <pc:docMk/>
            <pc:sldMk cId="2950169321" sldId="433"/>
            <ac:spMk id="20" creationId="{C2C5705F-ED05-4128-AD86-992EBC671475}"/>
          </ac:spMkLst>
        </pc:spChg>
        <pc:spChg chg="add mod">
          <ac:chgData name="Guangpu Li" userId="a9ffafd1-861d-4b38-b633-c19304a1f8fb" providerId="ADAL" clId="{4C830F57-30B3-481E-98AD-39489010C9B5}" dt="2019-10-26T04:07:08.278" v="63496" actId="1076"/>
          <ac:spMkLst>
            <pc:docMk/>
            <pc:sldMk cId="2950169321" sldId="433"/>
            <ac:spMk id="28" creationId="{1B28A08D-4811-4D9E-95C3-0E9036F5B986}"/>
          </ac:spMkLst>
        </pc:spChg>
        <pc:spChg chg="add mod">
          <ac:chgData name="Guangpu Li" userId="a9ffafd1-861d-4b38-b633-c19304a1f8fb" providerId="ADAL" clId="{4C830F57-30B3-481E-98AD-39489010C9B5}" dt="2019-10-26T04:05:55.532" v="63489" actId="1076"/>
          <ac:spMkLst>
            <pc:docMk/>
            <pc:sldMk cId="2950169321" sldId="433"/>
            <ac:spMk id="35" creationId="{787D9AF9-F1F2-4A39-A7CA-615F45FE71D0}"/>
          </ac:spMkLst>
        </pc:spChg>
        <pc:spChg chg="add mod">
          <ac:chgData name="Guangpu Li" userId="a9ffafd1-861d-4b38-b633-c19304a1f8fb" providerId="ADAL" clId="{4C830F57-30B3-481E-98AD-39489010C9B5}" dt="2019-10-26T04:05:55.532" v="63489" actId="1076"/>
          <ac:spMkLst>
            <pc:docMk/>
            <pc:sldMk cId="2950169321" sldId="433"/>
            <ac:spMk id="36" creationId="{E8E69280-FB44-4C1E-AD6C-2D0E315FA800}"/>
          </ac:spMkLst>
        </pc:spChg>
        <pc:spChg chg="add mod">
          <ac:chgData name="Guangpu Li" userId="a9ffafd1-861d-4b38-b633-c19304a1f8fb" providerId="ADAL" clId="{4C830F57-30B3-481E-98AD-39489010C9B5}" dt="2019-10-26T04:06:41.128" v="63490" actId="1076"/>
          <ac:spMkLst>
            <pc:docMk/>
            <pc:sldMk cId="2950169321" sldId="433"/>
            <ac:spMk id="37" creationId="{547A2140-4640-4227-895F-DEC66D25AEB6}"/>
          </ac:spMkLst>
        </pc:spChg>
        <pc:spChg chg="add mod">
          <ac:chgData name="Guangpu Li" userId="a9ffafd1-861d-4b38-b633-c19304a1f8fb" providerId="ADAL" clId="{4C830F57-30B3-481E-98AD-39489010C9B5}" dt="2019-10-26T04:06:41.128" v="63490" actId="1076"/>
          <ac:spMkLst>
            <pc:docMk/>
            <pc:sldMk cId="2950169321" sldId="433"/>
            <ac:spMk id="38" creationId="{BDB5110D-06F0-4958-B1A6-A6E9467DDF29}"/>
          </ac:spMkLst>
        </pc:spChg>
        <pc:spChg chg="add mod ord">
          <ac:chgData name="Guangpu Li" userId="a9ffafd1-861d-4b38-b633-c19304a1f8fb" providerId="ADAL" clId="{4C830F57-30B3-481E-98AD-39489010C9B5}" dt="2019-10-26T04:19:07.966" v="63555" actId="167"/>
          <ac:spMkLst>
            <pc:docMk/>
            <pc:sldMk cId="2950169321" sldId="433"/>
            <ac:spMk id="40" creationId="{462D09A1-CD52-4EF0-BD32-CD4BE90FD7D1}"/>
          </ac:spMkLst>
        </pc:spChg>
        <pc:grpChg chg="add mod">
          <ac:chgData name="Guangpu Li" userId="a9ffafd1-861d-4b38-b633-c19304a1f8fb" providerId="ADAL" clId="{4C830F57-30B3-481E-98AD-39489010C9B5}" dt="2019-10-25T02:47:05.072" v="57335" actId="164"/>
          <ac:grpSpMkLst>
            <pc:docMk/>
            <pc:sldMk cId="2950169321" sldId="433"/>
            <ac:grpSpMk id="10" creationId="{C1A29C07-E95F-4AB9-8761-93277CA4F337}"/>
          </ac:grpSpMkLst>
        </pc:grpChg>
        <pc:grpChg chg="add mod">
          <ac:chgData name="Guangpu Li" userId="a9ffafd1-861d-4b38-b633-c19304a1f8fb" providerId="ADAL" clId="{4C830F57-30B3-481E-98AD-39489010C9B5}" dt="2019-10-26T04:05:36.305" v="63485" actId="1076"/>
          <ac:grpSpMkLst>
            <pc:docMk/>
            <pc:sldMk cId="2950169321" sldId="433"/>
            <ac:grpSpMk id="13" creationId="{017A139B-4FCB-4433-8736-42A99AAD7D96}"/>
          </ac:grpSpMkLst>
        </pc:grpChg>
        <pc:grpChg chg="add mod">
          <ac:chgData name="Guangpu Li" userId="a9ffafd1-861d-4b38-b633-c19304a1f8fb" providerId="ADAL" clId="{4C830F57-30B3-481E-98AD-39489010C9B5}" dt="2019-10-26T04:07:05.409" v="63495" actId="1076"/>
          <ac:grpSpMkLst>
            <pc:docMk/>
            <pc:sldMk cId="2950169321" sldId="433"/>
            <ac:grpSpMk id="21" creationId="{F1805743-AC85-409C-A25A-899FCFC64ACD}"/>
          </ac:grpSpMkLst>
        </pc:grpChg>
        <pc:grpChg chg="add del">
          <ac:chgData name="Guangpu Li" userId="a9ffafd1-861d-4b38-b633-c19304a1f8fb" providerId="ADAL" clId="{4C830F57-30B3-481E-98AD-39489010C9B5}" dt="2019-10-26T01:10:12.866" v="62487" actId="478"/>
          <ac:grpSpMkLst>
            <pc:docMk/>
            <pc:sldMk cId="2950169321" sldId="433"/>
            <ac:grpSpMk id="23" creationId="{2BAB5BD4-6A84-4374-BEF0-B09E7C19C15C}"/>
          </ac:grpSpMkLst>
        </pc:grpChg>
        <pc:grpChg chg="add">
          <ac:chgData name="Guangpu Li" userId="a9ffafd1-861d-4b38-b633-c19304a1f8fb" providerId="ADAL" clId="{4C830F57-30B3-481E-98AD-39489010C9B5}" dt="2019-10-26T01:11:15.803" v="62517"/>
          <ac:grpSpMkLst>
            <pc:docMk/>
            <pc:sldMk cId="2950169321" sldId="433"/>
            <ac:grpSpMk id="32" creationId="{BD909226-DD1E-47AC-9EE7-EAE4CE93235F}"/>
          </ac:grpSpMkLst>
        </pc:grpChg>
        <pc:picChg chg="add mod">
          <ac:chgData name="Guangpu Li" userId="a9ffafd1-861d-4b38-b633-c19304a1f8fb" providerId="ADAL" clId="{4C830F57-30B3-481E-98AD-39489010C9B5}" dt="2019-10-26T01:08:47.108" v="62456" actId="1076"/>
          <ac:picMkLst>
            <pc:docMk/>
            <pc:sldMk cId="2950169321" sldId="433"/>
            <ac:picMk id="29" creationId="{0A56DFC9-6A12-42E7-9B8E-BE9F339973E7}"/>
          </ac:picMkLst>
        </pc:picChg>
        <pc:picChg chg="add mod">
          <ac:chgData name="Guangpu Li" userId="a9ffafd1-861d-4b38-b633-c19304a1f8fb" providerId="ADAL" clId="{4C830F57-30B3-481E-98AD-39489010C9B5}" dt="2019-10-26T04:09:37.465" v="63523" actId="1076"/>
          <ac:picMkLst>
            <pc:docMk/>
            <pc:sldMk cId="2950169321" sldId="433"/>
            <ac:picMk id="30" creationId="{39CBDDE7-8A07-4D00-98D6-AC56CA257C47}"/>
          </ac:picMkLst>
        </pc:picChg>
        <pc:cxnChg chg="add mod">
          <ac:chgData name="Guangpu Li" userId="a9ffafd1-861d-4b38-b633-c19304a1f8fb" providerId="ADAL" clId="{4C830F57-30B3-481E-98AD-39489010C9B5}" dt="2019-10-26T04:07:02.413" v="63494" actId="14100"/>
          <ac:cxnSpMkLst>
            <pc:docMk/>
            <pc:sldMk cId="2950169321" sldId="433"/>
            <ac:cxnSpMk id="5" creationId="{EFE6F779-7239-421F-97BD-3C8020D4F368}"/>
          </ac:cxnSpMkLst>
        </pc:cxnChg>
        <pc:cxnChg chg="add mod">
          <ac:chgData name="Guangpu Li" userId="a9ffafd1-861d-4b38-b633-c19304a1f8fb" providerId="ADAL" clId="{4C830F57-30B3-481E-98AD-39489010C9B5}" dt="2019-10-26T04:07:14.271" v="63498" actId="14100"/>
          <ac:cxnSpMkLst>
            <pc:docMk/>
            <pc:sldMk cId="2950169321" sldId="433"/>
            <ac:cxnSpMk id="9" creationId="{1886BCDC-012D-41DA-8C21-8D512EB52159}"/>
          </ac:cxnSpMkLst>
        </pc:cxnChg>
        <pc:cxnChg chg="add del mod">
          <ac:chgData name="Guangpu Li" userId="a9ffafd1-861d-4b38-b633-c19304a1f8fb" providerId="ADAL" clId="{4C830F57-30B3-481E-98AD-39489010C9B5}" dt="2019-10-25T02:49:43.964" v="57369" actId="478"/>
          <ac:cxnSpMkLst>
            <pc:docMk/>
            <pc:sldMk cId="2950169321" sldId="433"/>
            <ac:cxnSpMk id="22" creationId="{0E27E7DB-9296-4D80-84DC-9E0D6B37297E}"/>
          </ac:cxnSpMkLst>
        </pc:cxnChg>
        <pc:cxnChg chg="add mod">
          <ac:chgData name="Guangpu Li" userId="a9ffafd1-861d-4b38-b633-c19304a1f8fb" providerId="ADAL" clId="{4C830F57-30B3-481E-98AD-39489010C9B5}" dt="2019-10-26T04:06:48.460" v="63491" actId="164"/>
          <ac:cxnSpMkLst>
            <pc:docMk/>
            <pc:sldMk cId="2950169321" sldId="433"/>
            <ac:cxnSpMk id="24" creationId="{3F37195D-12B4-425F-9D24-00384E3A968C}"/>
          </ac:cxnSpMkLst>
        </pc:cxnChg>
        <pc:cxnChg chg="add mod">
          <ac:chgData name="Guangpu Li" userId="a9ffafd1-861d-4b38-b633-c19304a1f8fb" providerId="ADAL" clId="{4C830F57-30B3-481E-98AD-39489010C9B5}" dt="2019-10-26T04:06:48.460" v="63491" actId="164"/>
          <ac:cxnSpMkLst>
            <pc:docMk/>
            <pc:sldMk cId="2950169321" sldId="433"/>
            <ac:cxnSpMk id="25" creationId="{1DE56EDC-7730-48C9-8C18-93BB54E930FA}"/>
          </ac:cxnSpMkLst>
        </pc:cxnChg>
        <pc:cxnChg chg="add mod">
          <ac:chgData name="Guangpu Li" userId="a9ffafd1-861d-4b38-b633-c19304a1f8fb" providerId="ADAL" clId="{4C830F57-30B3-481E-98AD-39489010C9B5}" dt="2019-10-26T04:06:48.460" v="63491" actId="164"/>
          <ac:cxnSpMkLst>
            <pc:docMk/>
            <pc:sldMk cId="2950169321" sldId="433"/>
            <ac:cxnSpMk id="27" creationId="{B3F1792D-A342-40A9-B29B-FB68C8B7B01C}"/>
          </ac:cxnSpMkLst>
        </pc:cxnChg>
      </pc:sldChg>
      <pc:sldChg chg="addSp delSp modSp add del modAnim">
        <pc:chgData name="Guangpu Li" userId="a9ffafd1-861d-4b38-b633-c19304a1f8fb" providerId="ADAL" clId="{4C830F57-30B3-481E-98AD-39489010C9B5}" dt="2019-10-25T02:03:54.014" v="57170" actId="2696"/>
        <pc:sldMkLst>
          <pc:docMk/>
          <pc:sldMk cId="555799028" sldId="434"/>
        </pc:sldMkLst>
        <pc:spChg chg="del">
          <ac:chgData name="Guangpu Li" userId="a9ffafd1-861d-4b38-b633-c19304a1f8fb" providerId="ADAL" clId="{4C830F57-30B3-481E-98AD-39489010C9B5}" dt="2019-10-25T01:43:00.353" v="56987" actId="478"/>
          <ac:spMkLst>
            <pc:docMk/>
            <pc:sldMk cId="555799028" sldId="434"/>
            <ac:spMk id="2" creationId="{E579894C-64E6-4B81-98AE-990A15448692}"/>
          </ac:spMkLst>
        </pc:spChg>
        <pc:spChg chg="del">
          <ac:chgData name="Guangpu Li" userId="a9ffafd1-861d-4b38-b633-c19304a1f8fb" providerId="ADAL" clId="{4C830F57-30B3-481E-98AD-39489010C9B5}" dt="2019-10-25T01:43:01.457" v="56988" actId="478"/>
          <ac:spMkLst>
            <pc:docMk/>
            <pc:sldMk cId="555799028" sldId="434"/>
            <ac:spMk id="3" creationId="{179B9E25-AC16-4CA9-A1A5-8264440A679C}"/>
          </ac:spMkLst>
        </pc:spChg>
        <pc:spChg chg="add mod">
          <ac:chgData name="Guangpu Li" userId="a9ffafd1-861d-4b38-b633-c19304a1f8fb" providerId="ADAL" clId="{4C830F57-30B3-481E-98AD-39489010C9B5}" dt="2019-10-25T01:43:28.069" v="56995" actId="255"/>
          <ac:spMkLst>
            <pc:docMk/>
            <pc:sldMk cId="555799028" sldId="434"/>
            <ac:spMk id="4" creationId="{CC52A8DB-46CA-40B6-AB6E-8DAEEE32FE73}"/>
          </ac:spMkLst>
        </pc:spChg>
        <pc:spChg chg="add del mod">
          <ac:chgData name="Guangpu Li" userId="a9ffafd1-861d-4b38-b633-c19304a1f8fb" providerId="ADAL" clId="{4C830F57-30B3-481E-98AD-39489010C9B5}" dt="2019-10-25T01:43:48.753" v="56999" actId="478"/>
          <ac:spMkLst>
            <pc:docMk/>
            <pc:sldMk cId="555799028" sldId="434"/>
            <ac:spMk id="5" creationId="{9F6FFC24-7846-4AAB-A302-444451DA4B53}"/>
          </ac:spMkLst>
        </pc:spChg>
        <pc:spChg chg="add del mod">
          <ac:chgData name="Guangpu Li" userId="a9ffafd1-861d-4b38-b633-c19304a1f8fb" providerId="ADAL" clId="{4C830F57-30B3-481E-98AD-39489010C9B5}" dt="2019-10-25T01:43:55.664" v="57003" actId="478"/>
          <ac:spMkLst>
            <pc:docMk/>
            <pc:sldMk cId="555799028" sldId="434"/>
            <ac:spMk id="6" creationId="{7E9F31D3-8057-4B18-8FC4-E207527AC75B}"/>
          </ac:spMkLst>
        </pc:spChg>
        <pc:spChg chg="add del mod">
          <ac:chgData name="Guangpu Li" userId="a9ffafd1-861d-4b38-b633-c19304a1f8fb" providerId="ADAL" clId="{4C830F57-30B3-481E-98AD-39489010C9B5}" dt="2019-10-25T01:44:36.616" v="57012" actId="478"/>
          <ac:spMkLst>
            <pc:docMk/>
            <pc:sldMk cId="555799028" sldId="434"/>
            <ac:spMk id="7" creationId="{74562CF6-3D6B-4CA2-8AC4-AA63DB20AA2F}"/>
          </ac:spMkLst>
        </pc:spChg>
        <pc:spChg chg="add del mod">
          <ac:chgData name="Guangpu Li" userId="a9ffafd1-861d-4b38-b633-c19304a1f8fb" providerId="ADAL" clId="{4C830F57-30B3-481E-98AD-39489010C9B5}" dt="2019-10-25T01:44:35.207" v="57010" actId="478"/>
          <ac:spMkLst>
            <pc:docMk/>
            <pc:sldMk cId="555799028" sldId="434"/>
            <ac:spMk id="8" creationId="{C48408FA-8596-40E8-900A-7EFC2893DB55}"/>
          </ac:spMkLst>
        </pc:spChg>
        <pc:spChg chg="add mod">
          <ac:chgData name="Guangpu Li" userId="a9ffafd1-861d-4b38-b633-c19304a1f8fb" providerId="ADAL" clId="{4C830F57-30B3-481E-98AD-39489010C9B5}" dt="2019-10-25T01:44:24.255" v="57007" actId="1076"/>
          <ac:spMkLst>
            <pc:docMk/>
            <pc:sldMk cId="555799028" sldId="434"/>
            <ac:spMk id="9" creationId="{8692A9A0-CC3C-4995-8E69-D0F899DE39D9}"/>
          </ac:spMkLst>
        </pc:spChg>
        <pc:spChg chg="add mod">
          <ac:chgData name="Guangpu Li" userId="a9ffafd1-861d-4b38-b633-c19304a1f8fb" providerId="ADAL" clId="{4C830F57-30B3-481E-98AD-39489010C9B5}" dt="2019-10-25T01:44:49.745" v="57017" actId="14100"/>
          <ac:spMkLst>
            <pc:docMk/>
            <pc:sldMk cId="555799028" sldId="434"/>
            <ac:spMk id="10" creationId="{59A65A35-AF49-4EDF-A5FA-ED1920829EA3}"/>
          </ac:spMkLst>
        </pc:spChg>
        <pc:spChg chg="add del mod">
          <ac:chgData name="Guangpu Li" userId="a9ffafd1-861d-4b38-b633-c19304a1f8fb" providerId="ADAL" clId="{4C830F57-30B3-481E-98AD-39489010C9B5}" dt="2019-10-25T01:43:54.128" v="57002" actId="478"/>
          <ac:spMkLst>
            <pc:docMk/>
            <pc:sldMk cId="555799028" sldId="434"/>
            <ac:spMk id="11" creationId="{54BE2671-9B09-40A6-AAED-9E8F0F212A4D}"/>
          </ac:spMkLst>
        </pc:spChg>
        <pc:spChg chg="add del mod">
          <ac:chgData name="Guangpu Li" userId="a9ffafd1-861d-4b38-b633-c19304a1f8fb" providerId="ADAL" clId="{4C830F57-30B3-481E-98AD-39489010C9B5}" dt="2019-10-25T01:43:50.329" v="57000" actId="478"/>
          <ac:spMkLst>
            <pc:docMk/>
            <pc:sldMk cId="555799028" sldId="434"/>
            <ac:spMk id="12" creationId="{E9AF12DC-25F4-45C1-AFFB-EA611410DD87}"/>
          </ac:spMkLst>
        </pc:spChg>
        <pc:spChg chg="add mod">
          <ac:chgData name="Guangpu Li" userId="a9ffafd1-861d-4b38-b633-c19304a1f8fb" providerId="ADAL" clId="{4C830F57-30B3-481E-98AD-39489010C9B5}" dt="2019-10-25T01:44:46.578" v="57016" actId="14100"/>
          <ac:spMkLst>
            <pc:docMk/>
            <pc:sldMk cId="555799028" sldId="434"/>
            <ac:spMk id="13" creationId="{F8725556-0A17-447B-9230-EEB2AEA6DCF7}"/>
          </ac:spMkLst>
        </pc:spChg>
        <pc:spChg chg="add del mod">
          <ac:chgData name="Guangpu Li" userId="a9ffafd1-861d-4b38-b633-c19304a1f8fb" providerId="ADAL" clId="{4C830F57-30B3-481E-98AD-39489010C9B5}" dt="2019-10-25T01:43:57.465" v="57004" actId="478"/>
          <ac:spMkLst>
            <pc:docMk/>
            <pc:sldMk cId="555799028" sldId="434"/>
            <ac:spMk id="14" creationId="{2C72E164-EE2F-4D62-B5DF-7CDB7D20B5B2}"/>
          </ac:spMkLst>
        </pc:spChg>
        <pc:spChg chg="add del mod">
          <ac:chgData name="Guangpu Li" userId="a9ffafd1-861d-4b38-b633-c19304a1f8fb" providerId="ADAL" clId="{4C830F57-30B3-481E-98AD-39489010C9B5}" dt="2019-10-25T01:44:37.585" v="57013" actId="478"/>
          <ac:spMkLst>
            <pc:docMk/>
            <pc:sldMk cId="555799028" sldId="434"/>
            <ac:spMk id="15" creationId="{E14BCA09-F971-4CB7-ABD4-00B965CFE2E3}"/>
          </ac:spMkLst>
        </pc:spChg>
        <pc:spChg chg="add del mod">
          <ac:chgData name="Guangpu Li" userId="a9ffafd1-861d-4b38-b633-c19304a1f8fb" providerId="ADAL" clId="{4C830F57-30B3-481E-98AD-39489010C9B5}" dt="2019-10-25T01:44:39.377" v="57015" actId="478"/>
          <ac:spMkLst>
            <pc:docMk/>
            <pc:sldMk cId="555799028" sldId="434"/>
            <ac:spMk id="16" creationId="{AB0DB860-9FFF-4ADA-9E82-DA2BEA0649DD}"/>
          </ac:spMkLst>
        </pc:spChg>
        <pc:spChg chg="add del mod">
          <ac:chgData name="Guangpu Li" userId="a9ffafd1-861d-4b38-b633-c19304a1f8fb" providerId="ADAL" clId="{4C830F57-30B3-481E-98AD-39489010C9B5}" dt="2019-10-25T01:43:52.225" v="57001" actId="478"/>
          <ac:spMkLst>
            <pc:docMk/>
            <pc:sldMk cId="555799028" sldId="434"/>
            <ac:spMk id="17" creationId="{0D70A6FF-E050-4708-B20F-71D78BADC98A}"/>
          </ac:spMkLst>
        </pc:spChg>
        <pc:grpChg chg="add mod">
          <ac:chgData name="Guangpu Li" userId="a9ffafd1-861d-4b38-b633-c19304a1f8fb" providerId="ADAL" clId="{4C830F57-30B3-481E-98AD-39489010C9B5}" dt="2019-10-25T01:44:57.919" v="57018" actId="14100"/>
          <ac:grpSpMkLst>
            <pc:docMk/>
            <pc:sldMk cId="555799028" sldId="434"/>
            <ac:grpSpMk id="18" creationId="{1B0BA68E-1C3F-4981-B1CD-680CC3F91E68}"/>
          </ac:grpSpMkLst>
        </pc:grpChg>
      </pc:sldChg>
      <pc:sldChg chg="addSp delSp modSp add del addAnim delAnim modAnim addCm delCm modNotesTx">
        <pc:chgData name="Guangpu Li" userId="a9ffafd1-861d-4b38-b633-c19304a1f8fb" providerId="ADAL" clId="{4C830F57-30B3-481E-98AD-39489010C9B5}" dt="2019-10-27T23:40:12.691" v="65950" actId="2696"/>
        <pc:sldMkLst>
          <pc:docMk/>
          <pc:sldMk cId="4044889502" sldId="434"/>
        </pc:sldMkLst>
        <pc:spChg chg="del">
          <ac:chgData name="Guangpu Li" userId="a9ffafd1-861d-4b38-b633-c19304a1f8fb" providerId="ADAL" clId="{4C830F57-30B3-481E-98AD-39489010C9B5}" dt="2019-10-25T03:34:16.873" v="57541" actId="478"/>
          <ac:spMkLst>
            <pc:docMk/>
            <pc:sldMk cId="4044889502" sldId="434"/>
            <ac:spMk id="2" creationId="{F150018C-1907-475E-ADEB-7E033F5AE09D}"/>
          </ac:spMkLst>
        </pc:spChg>
        <pc:spChg chg="add del mod">
          <ac:chgData name="Guangpu Li" userId="a9ffafd1-861d-4b38-b633-c19304a1f8fb" providerId="ADAL" clId="{4C830F57-30B3-481E-98AD-39489010C9B5}" dt="2019-10-26T05:18:29.464" v="64221" actId="1076"/>
          <ac:spMkLst>
            <pc:docMk/>
            <pc:sldMk cId="4044889502" sldId="434"/>
            <ac:spMk id="4" creationId="{8EE2F3B4-F316-41BB-84B0-6481646A3270}"/>
          </ac:spMkLst>
        </pc:spChg>
        <pc:spChg chg="del">
          <ac:chgData name="Guangpu Li" userId="a9ffafd1-861d-4b38-b633-c19304a1f8fb" providerId="ADAL" clId="{4C830F57-30B3-481E-98AD-39489010C9B5}" dt="2019-10-25T03:34:16.873" v="57541" actId="478"/>
          <ac:spMkLst>
            <pc:docMk/>
            <pc:sldMk cId="4044889502" sldId="434"/>
            <ac:spMk id="5" creationId="{CD269BE3-7CFD-40B7-878C-B8DFA24424F0}"/>
          </ac:spMkLst>
        </pc:spChg>
        <pc:spChg chg="del">
          <ac:chgData name="Guangpu Li" userId="a9ffafd1-861d-4b38-b633-c19304a1f8fb" providerId="ADAL" clId="{4C830F57-30B3-481E-98AD-39489010C9B5}" dt="2019-10-25T03:34:16.873" v="57541" actId="478"/>
          <ac:spMkLst>
            <pc:docMk/>
            <pc:sldMk cId="4044889502" sldId="434"/>
            <ac:spMk id="6" creationId="{F290182D-AE08-4A59-A43D-A69604D1524C}"/>
          </ac:spMkLst>
        </pc:spChg>
        <pc:spChg chg="mod">
          <ac:chgData name="Guangpu Li" userId="a9ffafd1-861d-4b38-b633-c19304a1f8fb" providerId="ADAL" clId="{4C830F57-30B3-481E-98AD-39489010C9B5}" dt="2019-10-25T03:34:13.985" v="57540" actId="14100"/>
          <ac:spMkLst>
            <pc:docMk/>
            <pc:sldMk cId="4044889502" sldId="434"/>
            <ac:spMk id="7" creationId="{471F7729-2D67-42E8-97AE-3DDF9B56ABE2}"/>
          </ac:spMkLst>
        </pc:spChg>
        <pc:spChg chg="del">
          <ac:chgData name="Guangpu Li" userId="a9ffafd1-861d-4b38-b633-c19304a1f8fb" providerId="ADAL" clId="{4C830F57-30B3-481E-98AD-39489010C9B5}" dt="2019-10-25T03:34:16.873" v="57541" actId="478"/>
          <ac:spMkLst>
            <pc:docMk/>
            <pc:sldMk cId="4044889502" sldId="434"/>
            <ac:spMk id="10" creationId="{6BABAF10-E43B-4320-853D-ECD8473F1C0C}"/>
          </ac:spMkLst>
        </pc:spChg>
        <pc:spChg chg="del">
          <ac:chgData name="Guangpu Li" userId="a9ffafd1-861d-4b38-b633-c19304a1f8fb" providerId="ADAL" clId="{4C830F57-30B3-481E-98AD-39489010C9B5}" dt="2019-10-25T03:34:16.873" v="57541" actId="478"/>
          <ac:spMkLst>
            <pc:docMk/>
            <pc:sldMk cId="4044889502" sldId="434"/>
            <ac:spMk id="12" creationId="{6A27BCB6-1507-4824-8FCA-0B8255D8DF7F}"/>
          </ac:spMkLst>
        </pc:spChg>
        <pc:spChg chg="del">
          <ac:chgData name="Guangpu Li" userId="a9ffafd1-861d-4b38-b633-c19304a1f8fb" providerId="ADAL" clId="{4C830F57-30B3-481E-98AD-39489010C9B5}" dt="2019-10-25T03:34:20.296" v="57544" actId="478"/>
          <ac:spMkLst>
            <pc:docMk/>
            <pc:sldMk cId="4044889502" sldId="434"/>
            <ac:spMk id="16" creationId="{8F0F25E9-B203-4F9E-A8E2-6358A927862D}"/>
          </ac:spMkLst>
        </pc:spChg>
        <pc:spChg chg="del">
          <ac:chgData name="Guangpu Li" userId="a9ffafd1-861d-4b38-b633-c19304a1f8fb" providerId="ADAL" clId="{4C830F57-30B3-481E-98AD-39489010C9B5}" dt="2019-10-25T03:34:18.656" v="57543" actId="478"/>
          <ac:spMkLst>
            <pc:docMk/>
            <pc:sldMk cId="4044889502" sldId="434"/>
            <ac:spMk id="19" creationId="{6A2C4A1C-49E8-4AAE-A1FA-3220CEBC9AEF}"/>
          </ac:spMkLst>
        </pc:spChg>
        <pc:spChg chg="del">
          <ac:chgData name="Guangpu Li" userId="a9ffafd1-861d-4b38-b633-c19304a1f8fb" providerId="ADAL" clId="{4C830F57-30B3-481E-98AD-39489010C9B5}" dt="2019-10-25T03:34:23.537" v="57545" actId="478"/>
          <ac:spMkLst>
            <pc:docMk/>
            <pc:sldMk cId="4044889502" sldId="434"/>
            <ac:spMk id="23" creationId="{67D399C4-96E7-4F0E-87AF-71F80F5944DE}"/>
          </ac:spMkLst>
        </pc:spChg>
        <pc:spChg chg="add mod">
          <ac:chgData name="Guangpu Li" userId="a9ffafd1-861d-4b38-b633-c19304a1f8fb" providerId="ADAL" clId="{4C830F57-30B3-481E-98AD-39489010C9B5}" dt="2019-10-26T05:10:03.682" v="64148" actId="1076"/>
          <ac:spMkLst>
            <pc:docMk/>
            <pc:sldMk cId="4044889502" sldId="434"/>
            <ac:spMk id="23" creationId="{A453705C-0423-4F67-BB8C-1D222846F18C}"/>
          </ac:spMkLst>
        </pc:spChg>
        <pc:spChg chg="del">
          <ac:chgData name="Guangpu Li" userId="a9ffafd1-861d-4b38-b633-c19304a1f8fb" providerId="ADAL" clId="{4C830F57-30B3-481E-98AD-39489010C9B5}" dt="2019-10-25T03:34:16.873" v="57541" actId="478"/>
          <ac:spMkLst>
            <pc:docMk/>
            <pc:sldMk cId="4044889502" sldId="434"/>
            <ac:spMk id="24" creationId="{60A45477-B786-47F7-BEFA-F9E1B712ACBD}"/>
          </ac:spMkLst>
        </pc:spChg>
        <pc:spChg chg="del">
          <ac:chgData name="Guangpu Li" userId="a9ffafd1-861d-4b38-b633-c19304a1f8fb" providerId="ADAL" clId="{4C830F57-30B3-481E-98AD-39489010C9B5}" dt="2019-10-25T03:34:17.720" v="57542" actId="478"/>
          <ac:spMkLst>
            <pc:docMk/>
            <pc:sldMk cId="4044889502" sldId="434"/>
            <ac:spMk id="26" creationId="{62C62600-24EA-4F80-9709-EC1A2A83052A}"/>
          </ac:spMkLst>
        </pc:spChg>
        <pc:spChg chg="mod">
          <ac:chgData name="Guangpu Li" userId="a9ffafd1-861d-4b38-b633-c19304a1f8fb" providerId="ADAL" clId="{4C830F57-30B3-481E-98AD-39489010C9B5}" dt="2019-10-25T03:40:53.584" v="57549" actId="1076"/>
          <ac:spMkLst>
            <pc:docMk/>
            <pc:sldMk cId="4044889502" sldId="434"/>
            <ac:spMk id="28" creationId="{EFE102BD-3556-445C-A0DE-387BFE18B7BE}"/>
          </ac:spMkLst>
        </pc:spChg>
        <pc:spChg chg="del">
          <ac:chgData name="Guangpu Li" userId="a9ffafd1-861d-4b38-b633-c19304a1f8fb" providerId="ADAL" clId="{4C830F57-30B3-481E-98AD-39489010C9B5}" dt="2019-10-25T03:34:16.873" v="57541" actId="478"/>
          <ac:spMkLst>
            <pc:docMk/>
            <pc:sldMk cId="4044889502" sldId="434"/>
            <ac:spMk id="30" creationId="{69A169BD-7523-46F3-9A88-6C5ABA88D4AC}"/>
          </ac:spMkLst>
        </pc:spChg>
        <pc:spChg chg="del">
          <ac:chgData name="Guangpu Li" userId="a9ffafd1-861d-4b38-b633-c19304a1f8fb" providerId="ADAL" clId="{4C830F57-30B3-481E-98AD-39489010C9B5}" dt="2019-10-25T03:34:16.873" v="57541" actId="478"/>
          <ac:spMkLst>
            <pc:docMk/>
            <pc:sldMk cId="4044889502" sldId="434"/>
            <ac:spMk id="32" creationId="{56493D38-1554-4C9C-8215-E86D9553C7B5}"/>
          </ac:spMkLst>
        </pc:spChg>
        <pc:spChg chg="del">
          <ac:chgData name="Guangpu Li" userId="a9ffafd1-861d-4b38-b633-c19304a1f8fb" providerId="ADAL" clId="{4C830F57-30B3-481E-98AD-39489010C9B5}" dt="2019-10-25T03:34:25.129" v="57546" actId="478"/>
          <ac:spMkLst>
            <pc:docMk/>
            <pc:sldMk cId="4044889502" sldId="434"/>
            <ac:spMk id="33" creationId="{955B6EE5-4789-4433-BA1F-B02088378B84}"/>
          </ac:spMkLst>
        </pc:spChg>
        <pc:spChg chg="add mod">
          <ac:chgData name="Guangpu Li" userId="a9ffafd1-861d-4b38-b633-c19304a1f8fb" providerId="ADAL" clId="{4C830F57-30B3-481E-98AD-39489010C9B5}" dt="2019-10-25T03:40:30.719" v="57548" actId="1076"/>
          <ac:spMkLst>
            <pc:docMk/>
            <pc:sldMk cId="4044889502" sldId="434"/>
            <ac:spMk id="34" creationId="{19BCE288-5EC6-4637-943F-C01AD4D4C283}"/>
          </ac:spMkLst>
        </pc:spChg>
        <pc:spChg chg="add mod">
          <ac:chgData name="Guangpu Li" userId="a9ffafd1-861d-4b38-b633-c19304a1f8fb" providerId="ADAL" clId="{4C830F57-30B3-481E-98AD-39489010C9B5}" dt="2019-10-25T03:43:03.776" v="57558" actId="1076"/>
          <ac:spMkLst>
            <pc:docMk/>
            <pc:sldMk cId="4044889502" sldId="434"/>
            <ac:spMk id="35" creationId="{2BE228E1-A0F3-43C6-8FB9-83A98FECCE9C}"/>
          </ac:spMkLst>
        </pc:spChg>
        <pc:spChg chg="mod">
          <ac:chgData name="Guangpu Li" userId="a9ffafd1-861d-4b38-b633-c19304a1f8fb" providerId="ADAL" clId="{4C830F57-30B3-481E-98AD-39489010C9B5}" dt="2019-10-26T04:58:15.933" v="63613" actId="20577"/>
          <ac:spMkLst>
            <pc:docMk/>
            <pc:sldMk cId="4044889502" sldId="434"/>
            <ac:spMk id="38" creationId="{F02296B4-DBFF-44E6-82B0-F70C2C3F6AE4}"/>
          </ac:spMkLst>
        </pc:spChg>
        <pc:spChg chg="mod">
          <ac:chgData name="Guangpu Li" userId="a9ffafd1-861d-4b38-b633-c19304a1f8fb" providerId="ADAL" clId="{4C830F57-30B3-481E-98AD-39489010C9B5}" dt="2019-10-26T04:11:41.072" v="63532" actId="1076"/>
          <ac:spMkLst>
            <pc:docMk/>
            <pc:sldMk cId="4044889502" sldId="434"/>
            <ac:spMk id="40" creationId="{DC35DD0B-BEF6-4DC9-A3A3-1EE118ED783D}"/>
          </ac:spMkLst>
        </pc:spChg>
        <pc:spChg chg="add del mod">
          <ac:chgData name="Guangpu Li" userId="a9ffafd1-861d-4b38-b633-c19304a1f8fb" providerId="ADAL" clId="{4C830F57-30B3-481E-98AD-39489010C9B5}" dt="2019-10-26T04:13:29.447" v="63536" actId="478"/>
          <ac:spMkLst>
            <pc:docMk/>
            <pc:sldMk cId="4044889502" sldId="434"/>
            <ac:spMk id="42" creationId="{3F033A55-9BB1-4299-A3CB-0D621D3E2538}"/>
          </ac:spMkLst>
        </pc:spChg>
        <pc:spChg chg="add del mod">
          <ac:chgData name="Guangpu Li" userId="a9ffafd1-861d-4b38-b633-c19304a1f8fb" providerId="ADAL" clId="{4C830F57-30B3-481E-98AD-39489010C9B5}" dt="2019-10-26T04:19:44.193" v="63560" actId="478"/>
          <ac:spMkLst>
            <pc:docMk/>
            <pc:sldMk cId="4044889502" sldId="434"/>
            <ac:spMk id="43" creationId="{93B6C1C0-1BD8-46AD-87B8-ED455DE283C4}"/>
          </ac:spMkLst>
        </pc:spChg>
        <pc:spChg chg="add del mod">
          <ac:chgData name="Guangpu Li" userId="a9ffafd1-861d-4b38-b633-c19304a1f8fb" providerId="ADAL" clId="{4C830F57-30B3-481E-98AD-39489010C9B5}" dt="2019-10-26T04:19:50.322" v="63563" actId="478"/>
          <ac:spMkLst>
            <pc:docMk/>
            <pc:sldMk cId="4044889502" sldId="434"/>
            <ac:spMk id="44" creationId="{F3CF23C6-C270-4E3A-9FB0-14014D1A4076}"/>
          </ac:spMkLst>
        </pc:spChg>
        <pc:spChg chg="add del mod">
          <ac:chgData name="Guangpu Li" userId="a9ffafd1-861d-4b38-b633-c19304a1f8fb" providerId="ADAL" clId="{4C830F57-30B3-481E-98AD-39489010C9B5}" dt="2019-10-26T04:13:28.628" v="63535" actId="478"/>
          <ac:spMkLst>
            <pc:docMk/>
            <pc:sldMk cId="4044889502" sldId="434"/>
            <ac:spMk id="45" creationId="{EB168CCB-CD62-4EF6-8F39-8CB784E293FF}"/>
          </ac:spMkLst>
        </pc:spChg>
        <pc:spChg chg="add del mod">
          <ac:chgData name="Guangpu Li" userId="a9ffafd1-861d-4b38-b633-c19304a1f8fb" providerId="ADAL" clId="{4C830F57-30B3-481E-98AD-39489010C9B5}" dt="2019-10-26T04:13:30.154" v="63537" actId="478"/>
          <ac:spMkLst>
            <pc:docMk/>
            <pc:sldMk cId="4044889502" sldId="434"/>
            <ac:spMk id="46" creationId="{3FB10692-13E1-4F44-93F1-C58A6BE6F328}"/>
          </ac:spMkLst>
        </pc:spChg>
        <pc:spChg chg="add mod">
          <ac:chgData name="Guangpu Li" userId="a9ffafd1-861d-4b38-b633-c19304a1f8fb" providerId="ADAL" clId="{4C830F57-30B3-481E-98AD-39489010C9B5}" dt="2019-10-26T05:09:36.044" v="64144" actId="1076"/>
          <ac:spMkLst>
            <pc:docMk/>
            <pc:sldMk cId="4044889502" sldId="434"/>
            <ac:spMk id="49" creationId="{33871CD1-E5F6-442E-AA78-53A2D2BD57AE}"/>
          </ac:spMkLst>
        </pc:spChg>
        <pc:spChg chg="add del mod">
          <ac:chgData name="Guangpu Li" userId="a9ffafd1-861d-4b38-b633-c19304a1f8fb" providerId="ADAL" clId="{4C830F57-30B3-481E-98AD-39489010C9B5}" dt="2019-10-26T04:57:35.357" v="63610" actId="478"/>
          <ac:spMkLst>
            <pc:docMk/>
            <pc:sldMk cId="4044889502" sldId="434"/>
            <ac:spMk id="50" creationId="{A4873CF7-D9D1-4CA9-A6D5-CFA283BD2B11}"/>
          </ac:spMkLst>
        </pc:spChg>
        <pc:spChg chg="add del mod">
          <ac:chgData name="Guangpu Li" userId="a9ffafd1-861d-4b38-b633-c19304a1f8fb" providerId="ADAL" clId="{4C830F57-30B3-481E-98AD-39489010C9B5}" dt="2019-10-25T03:45:09.991" v="57567" actId="478"/>
          <ac:spMkLst>
            <pc:docMk/>
            <pc:sldMk cId="4044889502" sldId="434"/>
            <ac:spMk id="50" creationId="{C1150740-A13A-4D93-8F10-8C90BCF32AC9}"/>
          </ac:spMkLst>
        </pc:spChg>
        <pc:spChg chg="add del mod">
          <ac:chgData name="Guangpu Li" userId="a9ffafd1-861d-4b38-b633-c19304a1f8fb" providerId="ADAL" clId="{4C830F57-30B3-481E-98AD-39489010C9B5}" dt="2019-10-26T04:57:34.588" v="63609" actId="478"/>
          <ac:spMkLst>
            <pc:docMk/>
            <pc:sldMk cId="4044889502" sldId="434"/>
            <ac:spMk id="53" creationId="{3C807636-62CC-4623-9984-549FD64E9A63}"/>
          </ac:spMkLst>
        </pc:spChg>
        <pc:spChg chg="add del mod">
          <ac:chgData name="Guangpu Li" userId="a9ffafd1-861d-4b38-b633-c19304a1f8fb" providerId="ADAL" clId="{4C830F57-30B3-481E-98AD-39489010C9B5}" dt="2019-10-26T04:57:33.811" v="63608" actId="478"/>
          <ac:spMkLst>
            <pc:docMk/>
            <pc:sldMk cId="4044889502" sldId="434"/>
            <ac:spMk id="54" creationId="{181F5678-A3FD-4B17-ACF4-CAFB845BA03F}"/>
          </ac:spMkLst>
        </pc:spChg>
        <pc:spChg chg="add mod">
          <ac:chgData name="Guangpu Li" userId="a9ffafd1-861d-4b38-b633-c19304a1f8fb" providerId="ADAL" clId="{4C830F57-30B3-481E-98AD-39489010C9B5}" dt="2019-10-26T05:09:31.097" v="64142" actId="1076"/>
          <ac:spMkLst>
            <pc:docMk/>
            <pc:sldMk cId="4044889502" sldId="434"/>
            <ac:spMk id="55" creationId="{5AB49793-D998-4402-8B21-E56CF66A340D}"/>
          </ac:spMkLst>
        </pc:spChg>
        <pc:spChg chg="add mod">
          <ac:chgData name="Guangpu Li" userId="a9ffafd1-861d-4b38-b633-c19304a1f8fb" providerId="ADAL" clId="{4C830F57-30B3-481E-98AD-39489010C9B5}" dt="2019-10-26T05:09:38.202" v="64145" actId="1076"/>
          <ac:spMkLst>
            <pc:docMk/>
            <pc:sldMk cId="4044889502" sldId="434"/>
            <ac:spMk id="56" creationId="{4305DF9A-0599-4E92-BDD4-F23C0D2BE017}"/>
          </ac:spMkLst>
        </pc:spChg>
        <pc:grpChg chg="add del">
          <ac:chgData name="Guangpu Li" userId="a9ffafd1-861d-4b38-b633-c19304a1f8fb" providerId="ADAL" clId="{4C830F57-30B3-481E-98AD-39489010C9B5}" dt="2019-10-26T01:10:15.785" v="62489" actId="478"/>
          <ac:grpSpMkLst>
            <pc:docMk/>
            <pc:sldMk cId="4044889502" sldId="434"/>
            <ac:grpSpMk id="24" creationId="{8AF1BC27-859F-4931-943B-AE8A0688E04D}"/>
          </ac:grpSpMkLst>
        </pc:grpChg>
        <pc:grpChg chg="add">
          <ac:chgData name="Guangpu Li" userId="a9ffafd1-861d-4b38-b633-c19304a1f8fb" providerId="ADAL" clId="{4C830F57-30B3-481E-98AD-39489010C9B5}" dt="2019-10-26T01:11:17.741" v="62519"/>
          <ac:grpSpMkLst>
            <pc:docMk/>
            <pc:sldMk cId="4044889502" sldId="434"/>
            <ac:grpSpMk id="30" creationId="{289FF9FC-E4FE-4E6A-89A0-81E31D6816CC}"/>
          </ac:grpSpMkLst>
        </pc:grpChg>
        <pc:grpChg chg="add mod">
          <ac:chgData name="Guangpu Li" userId="a9ffafd1-861d-4b38-b633-c19304a1f8fb" providerId="ADAL" clId="{4C830F57-30B3-481E-98AD-39489010C9B5}" dt="2019-10-26T04:58:12.130" v="63612" actId="14100"/>
          <ac:grpSpMkLst>
            <pc:docMk/>
            <pc:sldMk cId="4044889502" sldId="434"/>
            <ac:grpSpMk id="37" creationId="{0813E5BE-C883-4C74-9010-4F0676B76704}"/>
          </ac:grpSpMkLst>
        </pc:grpChg>
        <pc:graphicFrameChg chg="mod">
          <ac:chgData name="Guangpu Li" userId="a9ffafd1-861d-4b38-b633-c19304a1f8fb" providerId="ADAL" clId="{4C830F57-30B3-481E-98AD-39489010C9B5}" dt="2019-10-25T03:40:53.584" v="57549" actId="1076"/>
          <ac:graphicFrameMkLst>
            <pc:docMk/>
            <pc:sldMk cId="4044889502" sldId="434"/>
            <ac:graphicFrameMk id="31" creationId="{9E5F4C29-344E-469A-A607-F719365F2FAB}"/>
          </ac:graphicFrameMkLst>
        </pc:graphicFrameChg>
        <pc:picChg chg="mod">
          <ac:chgData name="Guangpu Li" userId="a9ffafd1-861d-4b38-b633-c19304a1f8fb" providerId="ADAL" clId="{4C830F57-30B3-481E-98AD-39489010C9B5}" dt="2019-10-26T01:08:56.771" v="62460" actId="1076"/>
          <ac:picMkLst>
            <pc:docMk/>
            <pc:sldMk cId="4044889502" sldId="434"/>
            <ac:picMk id="29" creationId="{E8C939C9-0F41-45C6-8C08-B85CCF82CA9F}"/>
          </ac:picMkLst>
        </pc:picChg>
        <pc:picChg chg="mod">
          <ac:chgData name="Guangpu Li" userId="a9ffafd1-861d-4b38-b633-c19304a1f8fb" providerId="ADAL" clId="{4C830F57-30B3-481E-98AD-39489010C9B5}" dt="2019-10-26T04:11:43.777" v="63533" actId="1076"/>
          <ac:picMkLst>
            <pc:docMk/>
            <pc:sldMk cId="4044889502" sldId="434"/>
            <ac:picMk id="41" creationId="{A0F16ADC-3548-418B-998F-6D17C4FCF461}"/>
          </ac:picMkLst>
        </pc:picChg>
        <pc:cxnChg chg="del">
          <ac:chgData name="Guangpu Li" userId="a9ffafd1-861d-4b38-b633-c19304a1f8fb" providerId="ADAL" clId="{4C830F57-30B3-481E-98AD-39489010C9B5}" dt="2019-10-25T03:34:16.873" v="57541" actId="478"/>
          <ac:cxnSpMkLst>
            <pc:docMk/>
            <pc:sldMk cId="4044889502" sldId="434"/>
            <ac:cxnSpMk id="8" creationId="{01E90C0E-147B-4F5C-A9DE-AE5BDE5356EB}"/>
          </ac:cxnSpMkLst>
        </pc:cxnChg>
        <pc:cxnChg chg="del">
          <ac:chgData name="Guangpu Li" userId="a9ffafd1-861d-4b38-b633-c19304a1f8fb" providerId="ADAL" clId="{4C830F57-30B3-481E-98AD-39489010C9B5}" dt="2019-10-25T03:34:16.873" v="57541" actId="478"/>
          <ac:cxnSpMkLst>
            <pc:docMk/>
            <pc:sldMk cId="4044889502" sldId="434"/>
            <ac:cxnSpMk id="9" creationId="{87FBE36B-A3E3-4E03-9177-0BDEE03E19A7}"/>
          </ac:cxnSpMkLst>
        </pc:cxnChg>
        <pc:cxnChg chg="del mod">
          <ac:chgData name="Guangpu Li" userId="a9ffafd1-861d-4b38-b633-c19304a1f8fb" providerId="ADAL" clId="{4C830F57-30B3-481E-98AD-39489010C9B5}" dt="2019-10-25T03:34:16.873" v="57541" actId="478"/>
          <ac:cxnSpMkLst>
            <pc:docMk/>
            <pc:sldMk cId="4044889502" sldId="434"/>
            <ac:cxnSpMk id="14" creationId="{83633AE9-8389-4500-BC2F-3DBBFC19B13D}"/>
          </ac:cxnSpMkLst>
        </pc:cxnChg>
        <pc:cxnChg chg="add mod">
          <ac:chgData name="Guangpu Li" userId="a9ffafd1-861d-4b38-b633-c19304a1f8fb" providerId="ADAL" clId="{4C830F57-30B3-481E-98AD-39489010C9B5}" dt="2019-10-26T05:18:50.302" v="64228" actId="692"/>
          <ac:cxnSpMkLst>
            <pc:docMk/>
            <pc:sldMk cId="4044889502" sldId="434"/>
            <ac:cxnSpMk id="18" creationId="{33FB0A03-E783-49A6-A3C0-FA2ED7050B93}"/>
          </ac:cxnSpMkLst>
        </pc:cxnChg>
        <pc:cxnChg chg="del">
          <ac:chgData name="Guangpu Li" userId="a9ffafd1-861d-4b38-b633-c19304a1f8fb" providerId="ADAL" clId="{4C830F57-30B3-481E-98AD-39489010C9B5}" dt="2019-10-25T03:34:16.873" v="57541" actId="478"/>
          <ac:cxnSpMkLst>
            <pc:docMk/>
            <pc:sldMk cId="4044889502" sldId="434"/>
            <ac:cxnSpMk id="21" creationId="{71688A02-8125-4596-889A-79F8A46FB243}"/>
          </ac:cxnSpMkLst>
        </pc:cxnChg>
        <pc:cxnChg chg="del">
          <ac:chgData name="Guangpu Li" userId="a9ffafd1-861d-4b38-b633-c19304a1f8fb" providerId="ADAL" clId="{4C830F57-30B3-481E-98AD-39489010C9B5}" dt="2019-10-25T03:34:16.873" v="57541" actId="478"/>
          <ac:cxnSpMkLst>
            <pc:docMk/>
            <pc:sldMk cId="4044889502" sldId="434"/>
            <ac:cxnSpMk id="22" creationId="{79937286-B112-427E-999C-E362CFCAA658}"/>
          </ac:cxnSpMkLst>
        </pc:cxnChg>
        <pc:cxnChg chg="add mod">
          <ac:chgData name="Guangpu Li" userId="a9ffafd1-861d-4b38-b633-c19304a1f8fb" providerId="ADAL" clId="{4C830F57-30B3-481E-98AD-39489010C9B5}" dt="2019-10-25T03:40:30.719" v="57548" actId="1076"/>
          <ac:cxnSpMkLst>
            <pc:docMk/>
            <pc:sldMk cId="4044889502" sldId="434"/>
            <ac:cxnSpMk id="25" creationId="{0719695A-E3B0-442E-8A97-B12C5793CCDF}"/>
          </ac:cxnSpMkLst>
        </pc:cxnChg>
        <pc:cxnChg chg="del">
          <ac:chgData name="Guangpu Li" userId="a9ffafd1-861d-4b38-b633-c19304a1f8fb" providerId="ADAL" clId="{4C830F57-30B3-481E-98AD-39489010C9B5}" dt="2019-10-25T03:34:16.873" v="57541" actId="478"/>
          <ac:cxnSpMkLst>
            <pc:docMk/>
            <pc:sldMk cId="4044889502" sldId="434"/>
            <ac:cxnSpMk id="27" creationId="{A7B891C9-B8BD-47AC-81A5-0A95B20DFF6D}"/>
          </ac:cxnSpMkLst>
        </pc:cxnChg>
        <pc:cxnChg chg="add mod">
          <ac:chgData name="Guangpu Li" userId="a9ffafd1-861d-4b38-b633-c19304a1f8fb" providerId="ADAL" clId="{4C830F57-30B3-481E-98AD-39489010C9B5}" dt="2019-10-26T05:01:59.015" v="63986" actId="14100"/>
          <ac:cxnSpMkLst>
            <pc:docMk/>
            <pc:sldMk cId="4044889502" sldId="434"/>
            <ac:cxnSpMk id="36" creationId="{3013E33B-1326-4813-A246-84EF215A00EB}"/>
          </ac:cxnSpMkLst>
        </pc:cxnChg>
        <pc:cxnChg chg="add del mod">
          <ac:chgData name="Guangpu Li" userId="a9ffafd1-861d-4b38-b633-c19304a1f8fb" providerId="ADAL" clId="{4C830F57-30B3-481E-98AD-39489010C9B5}" dt="2019-10-25T03:45:11.807" v="57569" actId="478"/>
          <ac:cxnSpMkLst>
            <pc:docMk/>
            <pc:sldMk cId="4044889502" sldId="434"/>
            <ac:cxnSpMk id="47" creationId="{2464BA06-3C01-4C83-83EC-0CFDF54D5D1B}"/>
          </ac:cxnSpMkLst>
        </pc:cxnChg>
        <pc:cxnChg chg="add mod">
          <ac:chgData name="Guangpu Li" userId="a9ffafd1-861d-4b38-b633-c19304a1f8fb" providerId="ADAL" clId="{4C830F57-30B3-481E-98AD-39489010C9B5}" dt="2019-10-26T05:02:17.057" v="63987" actId="14100"/>
          <ac:cxnSpMkLst>
            <pc:docMk/>
            <pc:sldMk cId="4044889502" sldId="434"/>
            <ac:cxnSpMk id="47" creationId="{47EED0AB-C3E7-47E9-B521-71F66202AC2E}"/>
          </ac:cxnSpMkLst>
        </pc:cxnChg>
        <pc:cxnChg chg="add mod">
          <ac:chgData name="Guangpu Li" userId="a9ffafd1-861d-4b38-b633-c19304a1f8fb" providerId="ADAL" clId="{4C830F57-30B3-481E-98AD-39489010C9B5}" dt="2019-10-26T04:24:21.096" v="63604" actId="14100"/>
          <ac:cxnSpMkLst>
            <pc:docMk/>
            <pc:sldMk cId="4044889502" sldId="434"/>
            <ac:cxnSpMk id="48" creationId="{BB346D41-4BE3-4198-834B-BBC6B7FA8260}"/>
          </ac:cxnSpMkLst>
        </pc:cxnChg>
        <pc:cxnChg chg="add del mod">
          <ac:chgData name="Guangpu Li" userId="a9ffafd1-861d-4b38-b633-c19304a1f8fb" providerId="ADAL" clId="{4C830F57-30B3-481E-98AD-39489010C9B5}" dt="2019-10-25T03:45:10.999" v="57568" actId="478"/>
          <ac:cxnSpMkLst>
            <pc:docMk/>
            <pc:sldMk cId="4044889502" sldId="434"/>
            <ac:cxnSpMk id="48" creationId="{F1D193CD-354F-4B85-B053-EACD1E54FC27}"/>
          </ac:cxnSpMkLst>
        </pc:cxnChg>
        <pc:cxnChg chg="add del mod">
          <ac:chgData name="Guangpu Li" userId="a9ffafd1-861d-4b38-b633-c19304a1f8fb" providerId="ADAL" clId="{4C830F57-30B3-481E-98AD-39489010C9B5}" dt="2019-10-25T03:45:12.991" v="57570" actId="478"/>
          <ac:cxnSpMkLst>
            <pc:docMk/>
            <pc:sldMk cId="4044889502" sldId="434"/>
            <ac:cxnSpMk id="49" creationId="{CA7DA991-7F63-4C6A-867F-AE16859C09B2}"/>
          </ac:cxnSpMkLst>
        </pc:cxnChg>
        <pc:cxnChg chg="add mod">
          <ac:chgData name="Guangpu Li" userId="a9ffafd1-861d-4b38-b633-c19304a1f8fb" providerId="ADAL" clId="{4C830F57-30B3-481E-98AD-39489010C9B5}" dt="2019-10-26T05:09:49.898" v="64146" actId="14100"/>
          <ac:cxnSpMkLst>
            <pc:docMk/>
            <pc:sldMk cId="4044889502" sldId="434"/>
            <ac:cxnSpMk id="51" creationId="{5B3B79D0-6D54-4DF2-A9C6-C166959DA75F}"/>
          </ac:cxnSpMkLst>
        </pc:cxnChg>
        <pc:cxnChg chg="add mod">
          <ac:chgData name="Guangpu Li" userId="a9ffafd1-861d-4b38-b633-c19304a1f8fb" providerId="ADAL" clId="{4C830F57-30B3-481E-98AD-39489010C9B5}" dt="2019-10-25T03:47:06.660" v="57623" actId="692"/>
          <ac:cxnSpMkLst>
            <pc:docMk/>
            <pc:sldMk cId="4044889502" sldId="434"/>
            <ac:cxnSpMk id="52" creationId="{950CF0CA-A6CF-44D1-A3BF-E723B8AC574A}"/>
          </ac:cxnSpMkLst>
        </pc:cxnChg>
        <pc:cxnChg chg="add mod">
          <ac:chgData name="Guangpu Li" userId="a9ffafd1-861d-4b38-b633-c19304a1f8fb" providerId="ADAL" clId="{4C830F57-30B3-481E-98AD-39489010C9B5}" dt="2019-10-26T05:18:19.960" v="64218" actId="14100"/>
          <ac:cxnSpMkLst>
            <pc:docMk/>
            <pc:sldMk cId="4044889502" sldId="434"/>
            <ac:cxnSpMk id="57" creationId="{1A3C4637-FA31-4579-89A4-D90F6CE626E4}"/>
          </ac:cxnSpMkLst>
        </pc:cxnChg>
        <pc:cxnChg chg="add mod">
          <ac:chgData name="Guangpu Li" userId="a9ffafd1-861d-4b38-b633-c19304a1f8fb" providerId="ADAL" clId="{4C830F57-30B3-481E-98AD-39489010C9B5}" dt="2019-10-26T05:19:51.956" v="64238" actId="1076"/>
          <ac:cxnSpMkLst>
            <pc:docMk/>
            <pc:sldMk cId="4044889502" sldId="434"/>
            <ac:cxnSpMk id="58" creationId="{682F5556-9A50-4AA8-AFC1-445B127990BF}"/>
          </ac:cxnSpMkLst>
        </pc:cxnChg>
        <pc:cxnChg chg="add mod">
          <ac:chgData name="Guangpu Li" userId="a9ffafd1-861d-4b38-b633-c19304a1f8fb" providerId="ADAL" clId="{4C830F57-30B3-481E-98AD-39489010C9B5}" dt="2019-10-26T05:19:49.191" v="64237" actId="1076"/>
          <ac:cxnSpMkLst>
            <pc:docMk/>
            <pc:sldMk cId="4044889502" sldId="434"/>
            <ac:cxnSpMk id="59" creationId="{CD136A06-DB7A-44E1-9760-2F4B78F0367F}"/>
          </ac:cxnSpMkLst>
        </pc:cxnChg>
      </pc:sldChg>
      <pc:sldChg chg="add del ord">
        <pc:chgData name="Guangpu Li" userId="a9ffafd1-861d-4b38-b633-c19304a1f8fb" providerId="ADAL" clId="{4C830F57-30B3-481E-98AD-39489010C9B5}" dt="2019-10-26T02:32:32.323" v="62725" actId="2696"/>
        <pc:sldMkLst>
          <pc:docMk/>
          <pc:sldMk cId="2027780402" sldId="435"/>
        </pc:sldMkLst>
      </pc:sldChg>
      <pc:sldChg chg="add del ord">
        <pc:chgData name="Guangpu Li" userId="a9ffafd1-861d-4b38-b633-c19304a1f8fb" providerId="ADAL" clId="{4C830F57-30B3-481E-98AD-39489010C9B5}" dt="2019-10-27T23:40:12.805" v="65961" actId="2696"/>
        <pc:sldMkLst>
          <pc:docMk/>
          <pc:sldMk cId="3898033365" sldId="436"/>
        </pc:sldMkLst>
      </pc:sldChg>
      <pc:sldChg chg="addSp delSp modSp add del delAnim modAnim">
        <pc:chgData name="Guangpu Li" userId="a9ffafd1-861d-4b38-b633-c19304a1f8fb" providerId="ADAL" clId="{4C830F57-30B3-481E-98AD-39489010C9B5}" dt="2019-10-26T02:22:47.914" v="62682" actId="2696"/>
        <pc:sldMkLst>
          <pc:docMk/>
          <pc:sldMk cId="4211502132" sldId="436"/>
        </pc:sldMkLst>
        <pc:graphicFrameChg chg="mod">
          <ac:chgData name="Guangpu Li" userId="a9ffafd1-861d-4b38-b633-c19304a1f8fb" providerId="ADAL" clId="{4C830F57-30B3-481E-98AD-39489010C9B5}" dt="2019-10-26T02:15:06.068" v="62657"/>
          <ac:graphicFrameMkLst>
            <pc:docMk/>
            <pc:sldMk cId="4211502132" sldId="436"/>
            <ac:graphicFrameMk id="6" creationId="{8DFF8A8A-3FBA-46DD-B8BD-D752048D7B64}"/>
          </ac:graphicFrameMkLst>
        </pc:graphicFrameChg>
        <pc:graphicFrameChg chg="del">
          <ac:chgData name="Guangpu Li" userId="a9ffafd1-861d-4b38-b633-c19304a1f8fb" providerId="ADAL" clId="{4C830F57-30B3-481E-98AD-39489010C9B5}" dt="2019-10-26T02:21:36.843" v="62678" actId="478"/>
          <ac:graphicFrameMkLst>
            <pc:docMk/>
            <pc:sldMk cId="4211502132" sldId="436"/>
            <ac:graphicFrameMk id="8" creationId="{38F9C0E3-A8FF-4E12-82FE-F85E079B0240}"/>
          </ac:graphicFrameMkLst>
        </pc:graphicFrameChg>
        <pc:graphicFrameChg chg="add del mod">
          <ac:chgData name="Guangpu Li" userId="a9ffafd1-861d-4b38-b633-c19304a1f8fb" providerId="ADAL" clId="{4C830F57-30B3-481E-98AD-39489010C9B5}" dt="2019-10-26T02:22:46.118" v="62681" actId="478"/>
          <ac:graphicFrameMkLst>
            <pc:docMk/>
            <pc:sldMk cId="4211502132" sldId="436"/>
            <ac:graphicFrameMk id="9" creationId="{E6D37C00-ECAA-4AEC-949E-6CE781CC5CD4}"/>
          </ac:graphicFrameMkLst>
        </pc:graphicFrameChg>
      </pc:sldChg>
      <pc:sldChg chg="addSp delSp modSp add del mod ord delAnim modAnim delCm modNotesTx">
        <pc:chgData name="Guangpu Li" userId="a9ffafd1-861d-4b38-b633-c19304a1f8fb" providerId="ADAL" clId="{4C830F57-30B3-481E-98AD-39489010C9B5}" dt="2019-10-27T23:40:12.797" v="65960" actId="2696"/>
        <pc:sldMkLst>
          <pc:docMk/>
          <pc:sldMk cId="3275113964" sldId="437"/>
        </pc:sldMkLst>
        <pc:spChg chg="add mod">
          <ac:chgData name="Guangpu Li" userId="a9ffafd1-861d-4b38-b633-c19304a1f8fb" providerId="ADAL" clId="{4C830F57-30B3-481E-98AD-39489010C9B5}" dt="2019-10-26T15:02:25.411" v="64603" actId="255"/>
          <ac:spMkLst>
            <pc:docMk/>
            <pc:sldMk cId="3275113964" sldId="437"/>
            <ac:spMk id="5" creationId="{79148608-87B1-4434-9B98-0D0B3174B8BB}"/>
          </ac:spMkLst>
        </pc:spChg>
        <pc:spChg chg="mod">
          <ac:chgData name="Guangpu Li" userId="a9ffafd1-861d-4b38-b633-c19304a1f8fb" providerId="ADAL" clId="{4C830F57-30B3-481E-98AD-39489010C9B5}" dt="2019-10-26T14:44:11.905" v="64249" actId="1076"/>
          <ac:spMkLst>
            <pc:docMk/>
            <pc:sldMk cId="3275113964" sldId="437"/>
            <ac:spMk id="7" creationId="{471F7729-2D67-42E8-97AE-3DDF9B56ABE2}"/>
          </ac:spMkLst>
        </pc:spChg>
        <pc:spChg chg="del">
          <ac:chgData name="Guangpu Li" userId="a9ffafd1-861d-4b38-b633-c19304a1f8fb" providerId="ADAL" clId="{4C830F57-30B3-481E-98AD-39489010C9B5}" dt="2019-10-26T14:43:43.781" v="64244" actId="478"/>
          <ac:spMkLst>
            <pc:docMk/>
            <pc:sldMk cId="3275113964" sldId="437"/>
            <ac:spMk id="8" creationId="{B8A6D38F-4DEB-42DE-917F-9AAD31549721}"/>
          </ac:spMkLst>
        </pc:spChg>
        <pc:spChg chg="add mod">
          <ac:chgData name="Guangpu Li" userId="a9ffafd1-861d-4b38-b633-c19304a1f8fb" providerId="ADAL" clId="{4C830F57-30B3-481E-98AD-39489010C9B5}" dt="2019-10-26T15:09:37.521" v="64665" actId="1076"/>
          <ac:spMkLst>
            <pc:docMk/>
            <pc:sldMk cId="3275113964" sldId="437"/>
            <ac:spMk id="9" creationId="{D41A1F46-0CD7-46D8-863F-E4E8D89CCB3C}"/>
          </ac:spMkLst>
        </pc:spChg>
        <pc:spChg chg="del">
          <ac:chgData name="Guangpu Li" userId="a9ffafd1-861d-4b38-b633-c19304a1f8fb" providerId="ADAL" clId="{4C830F57-30B3-481E-98AD-39489010C9B5}" dt="2019-10-26T14:43:45.027" v="64245" actId="478"/>
          <ac:spMkLst>
            <pc:docMk/>
            <pc:sldMk cId="3275113964" sldId="437"/>
            <ac:spMk id="12" creationId="{8A2076F8-EA07-404E-A8D4-8A60138A9EA5}"/>
          </ac:spMkLst>
        </pc:spChg>
        <pc:spChg chg="add mod">
          <ac:chgData name="Guangpu Li" userId="a9ffafd1-861d-4b38-b633-c19304a1f8fb" providerId="ADAL" clId="{4C830F57-30B3-481E-98AD-39489010C9B5}" dt="2019-10-26T15:02:25.411" v="64603" actId="255"/>
          <ac:spMkLst>
            <pc:docMk/>
            <pc:sldMk cId="3275113964" sldId="437"/>
            <ac:spMk id="14" creationId="{FE92CB16-EFC6-4089-BBC8-73719FAD822C}"/>
          </ac:spMkLst>
        </pc:spChg>
        <pc:spChg chg="add mod">
          <ac:chgData name="Guangpu Li" userId="a9ffafd1-861d-4b38-b633-c19304a1f8fb" providerId="ADAL" clId="{4C830F57-30B3-481E-98AD-39489010C9B5}" dt="2019-10-26T15:02:25.411" v="64603" actId="255"/>
          <ac:spMkLst>
            <pc:docMk/>
            <pc:sldMk cId="3275113964" sldId="437"/>
            <ac:spMk id="17" creationId="{7CB48311-F887-4AEC-A3B4-44645B8344BE}"/>
          </ac:spMkLst>
        </pc:spChg>
        <pc:spChg chg="add mod">
          <ac:chgData name="Guangpu Li" userId="a9ffafd1-861d-4b38-b633-c19304a1f8fb" providerId="ADAL" clId="{4C830F57-30B3-481E-98AD-39489010C9B5}" dt="2019-10-26T15:08:35.896" v="64659" actId="1076"/>
          <ac:spMkLst>
            <pc:docMk/>
            <pc:sldMk cId="3275113964" sldId="437"/>
            <ac:spMk id="18" creationId="{E9A3CD7C-DF05-48F1-BEFC-C38F3F548873}"/>
          </ac:spMkLst>
        </pc:spChg>
        <pc:spChg chg="add mod">
          <ac:chgData name="Guangpu Li" userId="a9ffafd1-861d-4b38-b633-c19304a1f8fb" providerId="ADAL" clId="{4C830F57-30B3-481E-98AD-39489010C9B5}" dt="2019-10-26T15:08:29.164" v="64656" actId="1076"/>
          <ac:spMkLst>
            <pc:docMk/>
            <pc:sldMk cId="3275113964" sldId="437"/>
            <ac:spMk id="19" creationId="{83D3D4B6-E5E1-4352-AD31-62352B7340E3}"/>
          </ac:spMkLst>
        </pc:spChg>
        <pc:graphicFrameChg chg="add mod">
          <ac:chgData name="Guangpu Li" userId="a9ffafd1-861d-4b38-b633-c19304a1f8fb" providerId="ADAL" clId="{4C830F57-30B3-481E-98AD-39489010C9B5}" dt="2019-10-27T04:50:42.159" v="65544" actId="14100"/>
          <ac:graphicFrameMkLst>
            <pc:docMk/>
            <pc:sldMk cId="3275113964" sldId="437"/>
            <ac:graphicFrameMk id="4" creationId="{545986E9-4B7D-4A6A-978B-0CCB7D42DD63}"/>
          </ac:graphicFrameMkLst>
        </pc:graphicFrameChg>
        <pc:picChg chg="del">
          <ac:chgData name="Guangpu Li" userId="a9ffafd1-861d-4b38-b633-c19304a1f8fb" providerId="ADAL" clId="{4C830F57-30B3-481E-98AD-39489010C9B5}" dt="2019-10-26T14:43:37.895" v="64240" actId="478"/>
          <ac:picMkLst>
            <pc:docMk/>
            <pc:sldMk cId="3275113964" sldId="437"/>
            <ac:picMk id="6" creationId="{A152AE68-A5D6-4C61-9769-76EF3946F705}"/>
          </ac:picMkLst>
        </pc:picChg>
        <pc:cxnChg chg="add mod">
          <ac:chgData name="Guangpu Li" userId="a9ffafd1-861d-4b38-b633-c19304a1f8fb" providerId="ADAL" clId="{4C830F57-30B3-481E-98AD-39489010C9B5}" dt="2019-10-26T15:10:07.805" v="64669" actId="693"/>
          <ac:cxnSpMkLst>
            <pc:docMk/>
            <pc:sldMk cId="3275113964" sldId="437"/>
            <ac:cxnSpMk id="11" creationId="{FE1A8990-3B5B-401F-B6ED-C9FBCA487B28}"/>
          </ac:cxnSpMkLst>
        </pc:cxnChg>
      </pc:sldChg>
      <pc:sldChg chg="add modNotesTx">
        <pc:chgData name="Guangpu Li" userId="a9ffafd1-861d-4b38-b633-c19304a1f8fb" providerId="ADAL" clId="{4C830F57-30B3-481E-98AD-39489010C9B5}" dt="2019-10-28T00:19:47.808" v="66504" actId="20577"/>
        <pc:sldMkLst>
          <pc:docMk/>
          <pc:sldMk cId="1265560670" sldId="438"/>
        </pc:sldMkLst>
      </pc:sldChg>
      <pc:sldChg chg="add">
        <pc:chgData name="Guangpu Li" userId="a9ffafd1-861d-4b38-b633-c19304a1f8fb" providerId="ADAL" clId="{4C830F57-30B3-481E-98AD-39489010C9B5}" dt="2019-10-27T23:40:17.434" v="65962"/>
        <pc:sldMkLst>
          <pc:docMk/>
          <pc:sldMk cId="336204515" sldId="439"/>
        </pc:sldMkLst>
      </pc:sldChg>
      <pc:sldChg chg="add modNotesTx">
        <pc:chgData name="Guangpu Li" userId="a9ffafd1-861d-4b38-b633-c19304a1f8fb" providerId="ADAL" clId="{4C830F57-30B3-481E-98AD-39489010C9B5}" dt="2019-10-28T04:19:50.447" v="68349" actId="20577"/>
        <pc:sldMkLst>
          <pc:docMk/>
          <pc:sldMk cId="1433471861" sldId="440"/>
        </pc:sldMkLst>
      </pc:sldChg>
      <pc:sldChg chg="add">
        <pc:chgData name="Guangpu Li" userId="a9ffafd1-861d-4b38-b633-c19304a1f8fb" providerId="ADAL" clId="{4C830F57-30B3-481E-98AD-39489010C9B5}" dt="2019-10-27T23:40:17.434" v="65962"/>
        <pc:sldMkLst>
          <pc:docMk/>
          <pc:sldMk cId="19747150" sldId="441"/>
        </pc:sldMkLst>
      </pc:sldChg>
      <pc:sldChg chg="modSp add addCm delCm modCm modNotesTx">
        <pc:chgData name="Guangpu Li" userId="a9ffafd1-861d-4b38-b633-c19304a1f8fb" providerId="ADAL" clId="{4C830F57-30B3-481E-98AD-39489010C9B5}" dt="2019-10-28T03:41:42.011" v="68027" actId="20577"/>
        <pc:sldMkLst>
          <pc:docMk/>
          <pc:sldMk cId="3004469873" sldId="442"/>
        </pc:sldMkLst>
        <pc:spChg chg="mod">
          <ac:chgData name="Guangpu Li" userId="a9ffafd1-861d-4b38-b633-c19304a1f8fb" providerId="ADAL" clId="{4C830F57-30B3-481E-98AD-39489010C9B5}" dt="2019-10-28T02:41:12.905" v="67262" actId="20577"/>
          <ac:spMkLst>
            <pc:docMk/>
            <pc:sldMk cId="3004469873" sldId="442"/>
            <ac:spMk id="3" creationId="{D5671237-502B-49B6-86C7-2FC227B94C3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23203123572642498"/>
          <c:w val="0.96562499999999996"/>
          <c:h val="0.54481498863096778"/>
        </c:manualLayout>
      </c:layout>
      <c:barChart>
        <c:barDir val="col"/>
        <c:grouping val="clustered"/>
        <c:varyColors val="0"/>
        <c:ser>
          <c:idx val="0"/>
          <c:order val="0"/>
          <c:tx>
            <c:strRef>
              <c:f>Sheet1!$B$1</c:f>
              <c:strCache>
                <c:ptCount val="1"/>
                <c:pt idx="0">
                  <c:v>#TSVs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c:v>
                </c:pt>
                <c:pt idx="1">
                  <c:v>DataCollider</c:v>
                </c:pt>
                <c:pt idx="2">
                  <c:v>HB-Tracking</c:v>
                </c:pt>
                <c:pt idx="3">
                  <c:v>TSVD</c:v>
                </c:pt>
              </c:strCache>
            </c:strRef>
          </c:cat>
          <c:val>
            <c:numRef>
              <c:f>Sheet1!$B$2:$B$5</c:f>
              <c:numCache>
                <c:formatCode>General</c:formatCode>
                <c:ptCount val="4"/>
                <c:pt idx="0">
                  <c:v>6</c:v>
                </c:pt>
                <c:pt idx="1">
                  <c:v>22</c:v>
                </c:pt>
                <c:pt idx="2">
                  <c:v>25</c:v>
                </c:pt>
                <c:pt idx="3">
                  <c:v>42</c:v>
                </c:pt>
              </c:numCache>
            </c:numRef>
          </c:val>
          <c:extLst>
            <c:ext xmlns:c16="http://schemas.microsoft.com/office/drawing/2014/chart" uri="{C3380CC4-5D6E-409C-BE32-E72D297353CC}">
              <c16:uniqueId val="{00000000-5F5D-42EA-9B5A-C6C9734515B2}"/>
            </c:ext>
          </c:extLst>
        </c:ser>
        <c:dLbls>
          <c:dLblPos val="outEnd"/>
          <c:showLegendKey val="0"/>
          <c:showVal val="1"/>
          <c:showCatName val="0"/>
          <c:showSerName val="0"/>
          <c:showPercent val="0"/>
          <c:showBubbleSize val="0"/>
        </c:dLbls>
        <c:gapWidth val="219"/>
        <c:overlap val="-27"/>
        <c:axId val="599562184"/>
        <c:axId val="599560216"/>
      </c:barChart>
      <c:catAx>
        <c:axId val="599562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9560216"/>
        <c:crosses val="autoZero"/>
        <c:auto val="1"/>
        <c:lblAlgn val="ctr"/>
        <c:lblOffset val="100"/>
        <c:noMultiLvlLbl val="0"/>
      </c:catAx>
      <c:valAx>
        <c:axId val="599560216"/>
        <c:scaling>
          <c:orientation val="minMax"/>
        </c:scaling>
        <c:delete val="1"/>
        <c:axPos val="l"/>
        <c:numFmt formatCode="General" sourceLinked="1"/>
        <c:majorTickMark val="none"/>
        <c:minorTickMark val="none"/>
        <c:tickLblPos val="nextTo"/>
        <c:crossAx val="599562184"/>
        <c:crosses val="autoZero"/>
        <c:crossBetween val="between"/>
      </c:valAx>
      <c:spPr>
        <a:noFill/>
        <a:ln>
          <a:noFill/>
        </a:ln>
        <a:effectLst/>
      </c:spPr>
    </c:plotArea>
    <c:legend>
      <c:legendPos val="b"/>
      <c:layout>
        <c:manualLayout>
          <c:xMode val="edge"/>
          <c:yMode val="edge"/>
          <c:x val="0.1337396472934507"/>
          <c:y val="3.4804833267629544E-2"/>
          <c:w val="0.71194906496062993"/>
          <c:h val="0.11602853616950441"/>
        </c:manualLayout>
      </c:layout>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rgbClr val="000000">
          <a:alpha val="0"/>
        </a:srgbClr>
      </a:outerShdw>
      <a:softEdge rad="0"/>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23203123572642498"/>
          <c:w val="0.96562499999999996"/>
          <c:h val="0.54481498863096778"/>
        </c:manualLayout>
      </c:layout>
      <c:barChart>
        <c:barDir val="col"/>
        <c:grouping val="clustered"/>
        <c:varyColors val="0"/>
        <c:ser>
          <c:idx val="0"/>
          <c:order val="0"/>
          <c:tx>
            <c:strRef>
              <c:f>Sheet1!$B$1</c:f>
              <c:strCache>
                <c:ptCount val="1"/>
                <c:pt idx="0">
                  <c:v>time overhead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c:v>
                </c:pt>
                <c:pt idx="1">
                  <c:v>DataCollider</c:v>
                </c:pt>
                <c:pt idx="2">
                  <c:v>HB-Tracking</c:v>
                </c:pt>
                <c:pt idx="3">
                  <c:v>TSVD</c:v>
                </c:pt>
              </c:strCache>
            </c:strRef>
          </c:cat>
          <c:val>
            <c:numRef>
              <c:f>Sheet1!$B$2:$B$5</c:f>
              <c:numCache>
                <c:formatCode>General</c:formatCode>
                <c:ptCount val="4"/>
                <c:pt idx="0">
                  <c:v>178</c:v>
                </c:pt>
                <c:pt idx="1">
                  <c:v>378</c:v>
                </c:pt>
                <c:pt idx="2">
                  <c:v>310</c:v>
                </c:pt>
                <c:pt idx="3">
                  <c:v>33</c:v>
                </c:pt>
              </c:numCache>
            </c:numRef>
          </c:val>
          <c:extLst>
            <c:ext xmlns:c16="http://schemas.microsoft.com/office/drawing/2014/chart" uri="{C3380CC4-5D6E-409C-BE32-E72D297353CC}">
              <c16:uniqueId val="{00000000-2E6A-4B68-8FAC-757299645F32}"/>
            </c:ext>
          </c:extLst>
        </c:ser>
        <c:dLbls>
          <c:dLblPos val="outEnd"/>
          <c:showLegendKey val="0"/>
          <c:showVal val="1"/>
          <c:showCatName val="0"/>
          <c:showSerName val="0"/>
          <c:showPercent val="0"/>
          <c:showBubbleSize val="0"/>
        </c:dLbls>
        <c:gapWidth val="219"/>
        <c:overlap val="-27"/>
        <c:axId val="599562184"/>
        <c:axId val="599560216"/>
      </c:barChart>
      <c:catAx>
        <c:axId val="599562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9560216"/>
        <c:crosses val="autoZero"/>
        <c:auto val="1"/>
        <c:lblAlgn val="ctr"/>
        <c:lblOffset val="100"/>
        <c:noMultiLvlLbl val="0"/>
      </c:catAx>
      <c:valAx>
        <c:axId val="599560216"/>
        <c:scaling>
          <c:orientation val="minMax"/>
        </c:scaling>
        <c:delete val="1"/>
        <c:axPos val="l"/>
        <c:numFmt formatCode="General" sourceLinked="1"/>
        <c:majorTickMark val="none"/>
        <c:minorTickMark val="none"/>
        <c:tickLblPos val="nextTo"/>
        <c:crossAx val="599562184"/>
        <c:crosses val="autoZero"/>
        <c:crossBetween val="between"/>
      </c:valAx>
      <c:spPr>
        <a:noFill/>
        <a:ln>
          <a:noFill/>
        </a:ln>
        <a:effectLst/>
      </c:spPr>
    </c:plotArea>
    <c:legend>
      <c:legendPos val="b"/>
      <c:layout>
        <c:manualLayout>
          <c:xMode val="edge"/>
          <c:yMode val="edge"/>
          <c:x val="0.1288615325523334"/>
          <c:y val="3.2001569827526451E-2"/>
          <c:w val="0.79975398502016504"/>
          <c:h val="0.11602853616950441"/>
        </c:manualLayout>
      </c:layout>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50800" dir="5400000" algn="ctr" rotWithShape="0">
        <a:srgbClr val="000000">
          <a:alpha val="0"/>
        </a:srgbClr>
      </a:outerShdw>
      <a:softEdge rad="0"/>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25914775358962"/>
          <c:y val="6.6136161551234668E-2"/>
          <c:w val="0.86618194450292652"/>
          <c:h val="0.71100219615405214"/>
        </c:manualLayout>
      </c:layout>
      <c:lineChart>
        <c:grouping val="standard"/>
        <c:varyColors val="0"/>
        <c:ser>
          <c:idx val="0"/>
          <c:order val="0"/>
          <c:tx>
            <c:strRef>
              <c:f>Sheet1!$B$1</c:f>
              <c:strCache>
                <c:ptCount val="1"/>
              </c:strCache>
            </c:strRef>
          </c:tx>
          <c:spPr>
            <a:ln w="28575" cap="rnd">
              <a:solidFill>
                <a:schemeClr val="accent1"/>
              </a:solidFill>
              <a:round/>
            </a:ln>
            <a:effectLst/>
          </c:spPr>
          <c:marker>
            <c:symbol val="none"/>
          </c:marker>
          <c:cat>
            <c:numRef>
              <c:f>Sheet1!$A$4:$A$53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Sheet1!$B$4:$B$53</c:f>
              <c:numCache>
                <c:formatCode>General</c:formatCode>
                <c:ptCount val="50"/>
                <c:pt idx="0">
                  <c:v>79</c:v>
                </c:pt>
                <c:pt idx="1">
                  <c:v>79</c:v>
                </c:pt>
                <c:pt idx="2">
                  <c:v>79</c:v>
                </c:pt>
                <c:pt idx="3">
                  <c:v>79</c:v>
                </c:pt>
                <c:pt idx="4">
                  <c:v>79</c:v>
                </c:pt>
                <c:pt idx="5">
                  <c:v>79</c:v>
                </c:pt>
                <c:pt idx="6">
                  <c:v>79</c:v>
                </c:pt>
                <c:pt idx="7">
                  <c:v>79</c:v>
                </c:pt>
                <c:pt idx="8">
                  <c:v>79</c:v>
                </c:pt>
                <c:pt idx="9">
                  <c:v>79</c:v>
                </c:pt>
                <c:pt idx="10">
                  <c:v>79</c:v>
                </c:pt>
                <c:pt idx="11">
                  <c:v>79</c:v>
                </c:pt>
                <c:pt idx="12">
                  <c:v>79</c:v>
                </c:pt>
                <c:pt idx="13">
                  <c:v>79</c:v>
                </c:pt>
                <c:pt idx="14">
                  <c:v>79</c:v>
                </c:pt>
                <c:pt idx="15">
                  <c:v>79</c:v>
                </c:pt>
                <c:pt idx="16">
                  <c:v>79</c:v>
                </c:pt>
                <c:pt idx="17">
                  <c:v>79</c:v>
                </c:pt>
                <c:pt idx="18">
                  <c:v>79</c:v>
                </c:pt>
                <c:pt idx="19">
                  <c:v>79</c:v>
                </c:pt>
                <c:pt idx="20">
                  <c:v>79</c:v>
                </c:pt>
                <c:pt idx="21">
                  <c:v>79</c:v>
                </c:pt>
                <c:pt idx="22">
                  <c:v>79</c:v>
                </c:pt>
                <c:pt idx="23">
                  <c:v>79</c:v>
                </c:pt>
                <c:pt idx="24">
                  <c:v>79</c:v>
                </c:pt>
                <c:pt idx="25">
                  <c:v>79</c:v>
                </c:pt>
                <c:pt idx="26">
                  <c:v>79</c:v>
                </c:pt>
                <c:pt idx="27">
                  <c:v>79</c:v>
                </c:pt>
                <c:pt idx="28">
                  <c:v>79</c:v>
                </c:pt>
                <c:pt idx="29">
                  <c:v>79</c:v>
                </c:pt>
                <c:pt idx="30">
                  <c:v>79</c:v>
                </c:pt>
                <c:pt idx="31">
                  <c:v>79</c:v>
                </c:pt>
                <c:pt idx="32">
                  <c:v>79</c:v>
                </c:pt>
                <c:pt idx="33">
                  <c:v>79</c:v>
                </c:pt>
                <c:pt idx="34">
                  <c:v>79</c:v>
                </c:pt>
                <c:pt idx="35">
                  <c:v>79</c:v>
                </c:pt>
                <c:pt idx="36">
                  <c:v>79</c:v>
                </c:pt>
                <c:pt idx="37">
                  <c:v>79</c:v>
                </c:pt>
                <c:pt idx="38">
                  <c:v>79</c:v>
                </c:pt>
                <c:pt idx="39">
                  <c:v>79</c:v>
                </c:pt>
                <c:pt idx="40">
                  <c:v>79</c:v>
                </c:pt>
                <c:pt idx="41">
                  <c:v>79</c:v>
                </c:pt>
                <c:pt idx="42">
                  <c:v>79</c:v>
                </c:pt>
                <c:pt idx="43">
                  <c:v>79</c:v>
                </c:pt>
                <c:pt idx="44">
                  <c:v>79</c:v>
                </c:pt>
                <c:pt idx="45">
                  <c:v>79</c:v>
                </c:pt>
                <c:pt idx="46">
                  <c:v>79</c:v>
                </c:pt>
                <c:pt idx="47">
                  <c:v>79</c:v>
                </c:pt>
                <c:pt idx="48">
                  <c:v>79</c:v>
                </c:pt>
                <c:pt idx="49">
                  <c:v>79</c:v>
                </c:pt>
              </c:numCache>
            </c:numRef>
          </c:val>
          <c:smooth val="0"/>
          <c:extLst>
            <c:ext xmlns:c16="http://schemas.microsoft.com/office/drawing/2014/chart" uri="{C3380CC4-5D6E-409C-BE32-E72D297353CC}">
              <c16:uniqueId val="{00000000-E054-43B7-AE7E-529DB8495CAB}"/>
            </c:ext>
          </c:extLst>
        </c:ser>
        <c:ser>
          <c:idx val="1"/>
          <c:order val="1"/>
          <c:tx>
            <c:strRef>
              <c:f>Sheet1!$C$1</c:f>
              <c:strCache>
                <c:ptCount val="1"/>
              </c:strCache>
            </c:strRef>
          </c:tx>
          <c:spPr>
            <a:ln w="28575" cap="rnd">
              <a:solidFill>
                <a:schemeClr val="accent2"/>
              </a:solidFill>
              <a:round/>
            </a:ln>
            <a:effectLst/>
          </c:spPr>
          <c:marker>
            <c:symbol val="none"/>
          </c:marker>
          <c:cat>
            <c:numRef>
              <c:f>Sheet1!$A$4:$A$53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Sheet1!$C$4:$C$53</c:f>
              <c:numCache>
                <c:formatCode>General</c:formatCode>
                <c:ptCount val="50"/>
                <c:pt idx="0">
                  <c:v>42</c:v>
                </c:pt>
                <c:pt idx="1">
                  <c:v>53</c:v>
                </c:pt>
                <c:pt idx="2">
                  <c:v>54</c:v>
                </c:pt>
                <c:pt idx="3">
                  <c:v>54</c:v>
                </c:pt>
                <c:pt idx="4">
                  <c:v>56</c:v>
                </c:pt>
                <c:pt idx="5">
                  <c:v>56</c:v>
                </c:pt>
                <c:pt idx="6">
                  <c:v>56</c:v>
                </c:pt>
                <c:pt idx="7">
                  <c:v>56</c:v>
                </c:pt>
                <c:pt idx="8">
                  <c:v>58</c:v>
                </c:pt>
                <c:pt idx="9">
                  <c:v>58</c:v>
                </c:pt>
                <c:pt idx="10">
                  <c:v>58</c:v>
                </c:pt>
                <c:pt idx="11">
                  <c:v>60</c:v>
                </c:pt>
                <c:pt idx="12">
                  <c:v>61</c:v>
                </c:pt>
                <c:pt idx="13">
                  <c:v>62</c:v>
                </c:pt>
                <c:pt idx="14">
                  <c:v>63</c:v>
                </c:pt>
                <c:pt idx="15">
                  <c:v>63</c:v>
                </c:pt>
                <c:pt idx="16">
                  <c:v>66</c:v>
                </c:pt>
                <c:pt idx="17">
                  <c:v>66</c:v>
                </c:pt>
                <c:pt idx="18">
                  <c:v>66</c:v>
                </c:pt>
                <c:pt idx="19">
                  <c:v>66</c:v>
                </c:pt>
                <c:pt idx="20">
                  <c:v>68</c:v>
                </c:pt>
                <c:pt idx="21">
                  <c:v>69</c:v>
                </c:pt>
                <c:pt idx="22">
                  <c:v>70</c:v>
                </c:pt>
                <c:pt idx="23">
                  <c:v>70</c:v>
                </c:pt>
                <c:pt idx="24">
                  <c:v>71</c:v>
                </c:pt>
                <c:pt idx="25">
                  <c:v>71</c:v>
                </c:pt>
                <c:pt idx="26">
                  <c:v>72</c:v>
                </c:pt>
                <c:pt idx="27">
                  <c:v>72</c:v>
                </c:pt>
                <c:pt idx="28">
                  <c:v>72</c:v>
                </c:pt>
                <c:pt idx="29">
                  <c:v>72</c:v>
                </c:pt>
                <c:pt idx="30">
                  <c:v>72</c:v>
                </c:pt>
                <c:pt idx="31">
                  <c:v>76</c:v>
                </c:pt>
                <c:pt idx="32">
                  <c:v>76</c:v>
                </c:pt>
                <c:pt idx="33">
                  <c:v>76</c:v>
                </c:pt>
                <c:pt idx="34">
                  <c:v>76</c:v>
                </c:pt>
                <c:pt idx="35">
                  <c:v>76</c:v>
                </c:pt>
                <c:pt idx="36">
                  <c:v>76</c:v>
                </c:pt>
                <c:pt idx="37">
                  <c:v>76</c:v>
                </c:pt>
                <c:pt idx="38">
                  <c:v>76</c:v>
                </c:pt>
                <c:pt idx="39">
                  <c:v>76</c:v>
                </c:pt>
                <c:pt idx="40">
                  <c:v>77</c:v>
                </c:pt>
                <c:pt idx="41">
                  <c:v>77</c:v>
                </c:pt>
                <c:pt idx="42">
                  <c:v>77</c:v>
                </c:pt>
                <c:pt idx="43">
                  <c:v>77</c:v>
                </c:pt>
                <c:pt idx="44">
                  <c:v>77</c:v>
                </c:pt>
                <c:pt idx="45">
                  <c:v>77</c:v>
                </c:pt>
                <c:pt idx="46">
                  <c:v>77</c:v>
                </c:pt>
                <c:pt idx="47">
                  <c:v>77</c:v>
                </c:pt>
                <c:pt idx="48">
                  <c:v>77</c:v>
                </c:pt>
                <c:pt idx="49">
                  <c:v>77</c:v>
                </c:pt>
              </c:numCache>
            </c:numRef>
          </c:val>
          <c:smooth val="0"/>
          <c:extLst>
            <c:ext xmlns:c16="http://schemas.microsoft.com/office/drawing/2014/chart" uri="{C3380CC4-5D6E-409C-BE32-E72D297353CC}">
              <c16:uniqueId val="{00000001-E054-43B7-AE7E-529DB8495CAB}"/>
            </c:ext>
          </c:extLst>
        </c:ser>
        <c:ser>
          <c:idx val="2"/>
          <c:order val="2"/>
          <c:tx>
            <c:strRef>
              <c:f>Sheet1!$D$1</c:f>
              <c:strCache>
                <c:ptCount val="1"/>
              </c:strCache>
            </c:strRef>
          </c:tx>
          <c:spPr>
            <a:ln w="28575" cap="rnd">
              <a:solidFill>
                <a:schemeClr val="accent3"/>
              </a:solidFill>
              <a:round/>
            </a:ln>
            <a:effectLst/>
          </c:spPr>
          <c:marker>
            <c:symbol val="none"/>
          </c:marker>
          <c:cat>
            <c:numRef>
              <c:f>Sheet1!$A$4:$A$53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Sheet1!$D$4:$D$53</c:f>
              <c:numCache>
                <c:formatCode>General</c:formatCode>
                <c:ptCount val="50"/>
                <c:pt idx="0">
                  <c:v>25</c:v>
                </c:pt>
                <c:pt idx="1">
                  <c:v>29</c:v>
                </c:pt>
                <c:pt idx="2">
                  <c:v>29</c:v>
                </c:pt>
                <c:pt idx="3">
                  <c:v>30</c:v>
                </c:pt>
                <c:pt idx="4">
                  <c:v>30</c:v>
                </c:pt>
                <c:pt idx="5">
                  <c:v>30</c:v>
                </c:pt>
                <c:pt idx="6">
                  <c:v>31</c:v>
                </c:pt>
                <c:pt idx="7">
                  <c:v>31</c:v>
                </c:pt>
                <c:pt idx="8">
                  <c:v>31</c:v>
                </c:pt>
                <c:pt idx="9">
                  <c:v>33</c:v>
                </c:pt>
                <c:pt idx="10">
                  <c:v>33</c:v>
                </c:pt>
                <c:pt idx="11">
                  <c:v>33</c:v>
                </c:pt>
                <c:pt idx="12">
                  <c:v>34</c:v>
                </c:pt>
                <c:pt idx="13">
                  <c:v>35</c:v>
                </c:pt>
                <c:pt idx="14">
                  <c:v>35</c:v>
                </c:pt>
                <c:pt idx="15">
                  <c:v>37</c:v>
                </c:pt>
                <c:pt idx="16">
                  <c:v>37</c:v>
                </c:pt>
                <c:pt idx="17">
                  <c:v>37</c:v>
                </c:pt>
                <c:pt idx="18">
                  <c:v>38</c:v>
                </c:pt>
                <c:pt idx="19">
                  <c:v>39</c:v>
                </c:pt>
                <c:pt idx="20">
                  <c:v>40</c:v>
                </c:pt>
                <c:pt idx="21">
                  <c:v>43</c:v>
                </c:pt>
                <c:pt idx="22">
                  <c:v>45</c:v>
                </c:pt>
                <c:pt idx="23">
                  <c:v>47</c:v>
                </c:pt>
                <c:pt idx="24">
                  <c:v>48</c:v>
                </c:pt>
                <c:pt idx="25">
                  <c:v>49</c:v>
                </c:pt>
                <c:pt idx="26">
                  <c:v>51</c:v>
                </c:pt>
                <c:pt idx="27">
                  <c:v>51</c:v>
                </c:pt>
                <c:pt idx="28">
                  <c:v>51</c:v>
                </c:pt>
                <c:pt idx="29">
                  <c:v>52</c:v>
                </c:pt>
                <c:pt idx="30">
                  <c:v>52</c:v>
                </c:pt>
                <c:pt idx="31">
                  <c:v>52</c:v>
                </c:pt>
                <c:pt idx="32">
                  <c:v>53</c:v>
                </c:pt>
                <c:pt idx="33">
                  <c:v>53</c:v>
                </c:pt>
                <c:pt idx="34">
                  <c:v>54</c:v>
                </c:pt>
                <c:pt idx="35">
                  <c:v>54</c:v>
                </c:pt>
                <c:pt idx="36">
                  <c:v>54</c:v>
                </c:pt>
                <c:pt idx="37">
                  <c:v>54</c:v>
                </c:pt>
                <c:pt idx="38">
                  <c:v>54</c:v>
                </c:pt>
                <c:pt idx="39">
                  <c:v>54</c:v>
                </c:pt>
                <c:pt idx="40">
                  <c:v>54</c:v>
                </c:pt>
                <c:pt idx="41">
                  <c:v>54</c:v>
                </c:pt>
                <c:pt idx="42">
                  <c:v>54</c:v>
                </c:pt>
                <c:pt idx="43">
                  <c:v>54</c:v>
                </c:pt>
                <c:pt idx="44">
                  <c:v>54</c:v>
                </c:pt>
                <c:pt idx="45">
                  <c:v>54</c:v>
                </c:pt>
                <c:pt idx="46">
                  <c:v>54</c:v>
                </c:pt>
                <c:pt idx="47">
                  <c:v>54</c:v>
                </c:pt>
                <c:pt idx="48">
                  <c:v>54</c:v>
                </c:pt>
                <c:pt idx="49">
                  <c:v>54</c:v>
                </c:pt>
              </c:numCache>
            </c:numRef>
          </c:val>
          <c:smooth val="0"/>
          <c:extLst>
            <c:ext xmlns:c16="http://schemas.microsoft.com/office/drawing/2014/chart" uri="{C3380CC4-5D6E-409C-BE32-E72D297353CC}">
              <c16:uniqueId val="{00000002-E054-43B7-AE7E-529DB8495CAB}"/>
            </c:ext>
          </c:extLst>
        </c:ser>
        <c:ser>
          <c:idx val="3"/>
          <c:order val="3"/>
          <c:tx>
            <c:strRef>
              <c:f>Sheet1!$E$1</c:f>
              <c:strCache>
                <c:ptCount val="1"/>
              </c:strCache>
            </c:strRef>
          </c:tx>
          <c:spPr>
            <a:ln w="28575" cap="rnd">
              <a:solidFill>
                <a:schemeClr val="accent4"/>
              </a:solidFill>
              <a:round/>
            </a:ln>
            <a:effectLst/>
          </c:spPr>
          <c:marker>
            <c:symbol val="none"/>
          </c:marker>
          <c:cat>
            <c:numRef>
              <c:f>Sheet1!$A$4:$A$53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Sheet1!$E$4:$E$53</c:f>
              <c:numCache>
                <c:formatCode>General</c:formatCode>
                <c:ptCount val="50"/>
                <c:pt idx="0">
                  <c:v>22</c:v>
                </c:pt>
                <c:pt idx="1">
                  <c:v>23</c:v>
                </c:pt>
                <c:pt idx="2">
                  <c:v>25</c:v>
                </c:pt>
                <c:pt idx="3">
                  <c:v>25</c:v>
                </c:pt>
                <c:pt idx="4">
                  <c:v>27</c:v>
                </c:pt>
                <c:pt idx="5">
                  <c:v>27</c:v>
                </c:pt>
                <c:pt idx="6">
                  <c:v>27</c:v>
                </c:pt>
                <c:pt idx="7">
                  <c:v>29</c:v>
                </c:pt>
                <c:pt idx="8">
                  <c:v>29</c:v>
                </c:pt>
                <c:pt idx="9">
                  <c:v>29</c:v>
                </c:pt>
                <c:pt idx="10">
                  <c:v>29</c:v>
                </c:pt>
                <c:pt idx="11">
                  <c:v>29</c:v>
                </c:pt>
                <c:pt idx="12">
                  <c:v>29</c:v>
                </c:pt>
                <c:pt idx="13">
                  <c:v>29</c:v>
                </c:pt>
                <c:pt idx="14">
                  <c:v>29</c:v>
                </c:pt>
                <c:pt idx="15">
                  <c:v>29</c:v>
                </c:pt>
                <c:pt idx="16">
                  <c:v>29</c:v>
                </c:pt>
                <c:pt idx="17">
                  <c:v>29</c:v>
                </c:pt>
                <c:pt idx="18">
                  <c:v>29</c:v>
                </c:pt>
                <c:pt idx="19">
                  <c:v>29</c:v>
                </c:pt>
                <c:pt idx="20">
                  <c:v>29</c:v>
                </c:pt>
                <c:pt idx="21">
                  <c:v>29</c:v>
                </c:pt>
                <c:pt idx="22">
                  <c:v>29</c:v>
                </c:pt>
                <c:pt idx="23">
                  <c:v>29</c:v>
                </c:pt>
                <c:pt idx="24">
                  <c:v>29</c:v>
                </c:pt>
                <c:pt idx="25">
                  <c:v>29</c:v>
                </c:pt>
                <c:pt idx="26">
                  <c:v>29</c:v>
                </c:pt>
                <c:pt idx="27">
                  <c:v>29</c:v>
                </c:pt>
                <c:pt idx="28">
                  <c:v>31</c:v>
                </c:pt>
                <c:pt idx="29">
                  <c:v>31</c:v>
                </c:pt>
                <c:pt idx="30">
                  <c:v>31</c:v>
                </c:pt>
                <c:pt idx="31">
                  <c:v>31</c:v>
                </c:pt>
                <c:pt idx="32">
                  <c:v>31</c:v>
                </c:pt>
                <c:pt idx="33">
                  <c:v>31</c:v>
                </c:pt>
                <c:pt idx="34">
                  <c:v>31</c:v>
                </c:pt>
                <c:pt idx="35">
                  <c:v>31</c:v>
                </c:pt>
                <c:pt idx="36">
                  <c:v>31</c:v>
                </c:pt>
                <c:pt idx="37">
                  <c:v>31</c:v>
                </c:pt>
                <c:pt idx="38">
                  <c:v>31</c:v>
                </c:pt>
                <c:pt idx="39">
                  <c:v>31</c:v>
                </c:pt>
                <c:pt idx="40">
                  <c:v>31</c:v>
                </c:pt>
                <c:pt idx="41">
                  <c:v>31</c:v>
                </c:pt>
                <c:pt idx="42">
                  <c:v>31</c:v>
                </c:pt>
                <c:pt idx="43">
                  <c:v>31</c:v>
                </c:pt>
                <c:pt idx="44">
                  <c:v>31</c:v>
                </c:pt>
                <c:pt idx="45">
                  <c:v>31</c:v>
                </c:pt>
                <c:pt idx="46">
                  <c:v>31</c:v>
                </c:pt>
                <c:pt idx="47">
                  <c:v>31</c:v>
                </c:pt>
                <c:pt idx="48">
                  <c:v>31</c:v>
                </c:pt>
                <c:pt idx="49">
                  <c:v>31</c:v>
                </c:pt>
              </c:numCache>
            </c:numRef>
          </c:val>
          <c:smooth val="0"/>
          <c:extLst>
            <c:ext xmlns:c16="http://schemas.microsoft.com/office/drawing/2014/chart" uri="{C3380CC4-5D6E-409C-BE32-E72D297353CC}">
              <c16:uniqueId val="{00000003-E054-43B7-AE7E-529DB8495CAB}"/>
            </c:ext>
          </c:extLst>
        </c:ser>
        <c:ser>
          <c:idx val="4"/>
          <c:order val="4"/>
          <c:tx>
            <c:strRef>
              <c:f>Sheet1!$F$1</c:f>
              <c:strCache>
                <c:ptCount val="1"/>
              </c:strCache>
            </c:strRef>
          </c:tx>
          <c:spPr>
            <a:ln w="28575" cap="rnd">
              <a:solidFill>
                <a:schemeClr val="accent5"/>
              </a:solidFill>
              <a:round/>
            </a:ln>
            <a:effectLst/>
          </c:spPr>
          <c:marker>
            <c:symbol val="none"/>
          </c:marker>
          <c:cat>
            <c:numRef>
              <c:f>Sheet1!$A$4:$A$53</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Sheet1!$F$4:$F$53</c:f>
              <c:numCache>
                <c:formatCode>General</c:formatCode>
                <c:ptCount val="50"/>
                <c:pt idx="0">
                  <c:v>6</c:v>
                </c:pt>
                <c:pt idx="1">
                  <c:v>7</c:v>
                </c:pt>
                <c:pt idx="2">
                  <c:v>7</c:v>
                </c:pt>
                <c:pt idx="3">
                  <c:v>8</c:v>
                </c:pt>
                <c:pt idx="4">
                  <c:v>8</c:v>
                </c:pt>
                <c:pt idx="5">
                  <c:v>9</c:v>
                </c:pt>
                <c:pt idx="6">
                  <c:v>9</c:v>
                </c:pt>
                <c:pt idx="7">
                  <c:v>10</c:v>
                </c:pt>
                <c:pt idx="8">
                  <c:v>11</c:v>
                </c:pt>
                <c:pt idx="9">
                  <c:v>12</c:v>
                </c:pt>
                <c:pt idx="10">
                  <c:v>12</c:v>
                </c:pt>
                <c:pt idx="11">
                  <c:v>12</c:v>
                </c:pt>
                <c:pt idx="12">
                  <c:v>12</c:v>
                </c:pt>
                <c:pt idx="13">
                  <c:v>12</c:v>
                </c:pt>
                <c:pt idx="14">
                  <c:v>12</c:v>
                </c:pt>
                <c:pt idx="15">
                  <c:v>12</c:v>
                </c:pt>
                <c:pt idx="16">
                  <c:v>12</c:v>
                </c:pt>
                <c:pt idx="17">
                  <c:v>12</c:v>
                </c:pt>
                <c:pt idx="18">
                  <c:v>12</c:v>
                </c:pt>
                <c:pt idx="19">
                  <c:v>12</c:v>
                </c:pt>
                <c:pt idx="20">
                  <c:v>12</c:v>
                </c:pt>
                <c:pt idx="21">
                  <c:v>12</c:v>
                </c:pt>
                <c:pt idx="22">
                  <c:v>12</c:v>
                </c:pt>
                <c:pt idx="23">
                  <c:v>12</c:v>
                </c:pt>
                <c:pt idx="24">
                  <c:v>12</c:v>
                </c:pt>
                <c:pt idx="25">
                  <c:v>12</c:v>
                </c:pt>
                <c:pt idx="26">
                  <c:v>12</c:v>
                </c:pt>
                <c:pt idx="27">
                  <c:v>12</c:v>
                </c:pt>
                <c:pt idx="28">
                  <c:v>12</c:v>
                </c:pt>
                <c:pt idx="29">
                  <c:v>12</c:v>
                </c:pt>
                <c:pt idx="30">
                  <c:v>12</c:v>
                </c:pt>
                <c:pt idx="31">
                  <c:v>12</c:v>
                </c:pt>
                <c:pt idx="32">
                  <c:v>12</c:v>
                </c:pt>
                <c:pt idx="33">
                  <c:v>12</c:v>
                </c:pt>
                <c:pt idx="34">
                  <c:v>12</c:v>
                </c:pt>
                <c:pt idx="35">
                  <c:v>12</c:v>
                </c:pt>
                <c:pt idx="36">
                  <c:v>12</c:v>
                </c:pt>
                <c:pt idx="37">
                  <c:v>12</c:v>
                </c:pt>
                <c:pt idx="38">
                  <c:v>12</c:v>
                </c:pt>
                <c:pt idx="39">
                  <c:v>12</c:v>
                </c:pt>
                <c:pt idx="40">
                  <c:v>12</c:v>
                </c:pt>
                <c:pt idx="41">
                  <c:v>12</c:v>
                </c:pt>
                <c:pt idx="42">
                  <c:v>12</c:v>
                </c:pt>
                <c:pt idx="43">
                  <c:v>12</c:v>
                </c:pt>
                <c:pt idx="44">
                  <c:v>12</c:v>
                </c:pt>
                <c:pt idx="45">
                  <c:v>12</c:v>
                </c:pt>
                <c:pt idx="46">
                  <c:v>12</c:v>
                </c:pt>
                <c:pt idx="47">
                  <c:v>12</c:v>
                </c:pt>
                <c:pt idx="48">
                  <c:v>12</c:v>
                </c:pt>
                <c:pt idx="49">
                  <c:v>12</c:v>
                </c:pt>
              </c:numCache>
            </c:numRef>
          </c:val>
          <c:smooth val="0"/>
          <c:extLst>
            <c:ext xmlns:c16="http://schemas.microsoft.com/office/drawing/2014/chart" uri="{C3380CC4-5D6E-409C-BE32-E72D297353CC}">
              <c16:uniqueId val="{00000004-E054-43B7-AE7E-529DB8495CAB}"/>
            </c:ext>
          </c:extLst>
        </c:ser>
        <c:dLbls>
          <c:showLegendKey val="0"/>
          <c:showVal val="0"/>
          <c:showCatName val="0"/>
          <c:showSerName val="0"/>
          <c:showPercent val="0"/>
          <c:showBubbleSize val="0"/>
        </c:dLbls>
        <c:smooth val="0"/>
        <c:axId val="546523328"/>
        <c:axId val="546523656"/>
      </c:lineChart>
      <c:catAx>
        <c:axId val="54652332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3600"/>
                  <a:t>Runs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46523656"/>
        <c:crosses val="autoZero"/>
        <c:auto val="1"/>
        <c:lblAlgn val="ctr"/>
        <c:lblOffset val="100"/>
        <c:noMultiLvlLbl val="0"/>
      </c:catAx>
      <c:valAx>
        <c:axId val="546523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3600"/>
                  <a:t># TSV</a:t>
                </a:r>
              </a:p>
            </c:rich>
          </c:tx>
          <c:layout>
            <c:manualLayout>
              <c:xMode val="edge"/>
              <c:yMode val="edge"/>
              <c:x val="1.3368983957219251E-2"/>
              <c:y val="0.3449502383630617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46523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10-27T21:16:44.158" idx="97">
    <p:pos x="4967" y="1458"/>
    <p:text>add static analysis to data races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10-23T12:00:19.314" idx="27">
    <p:pos x="106" y="106"/>
    <p:text>do you have number about how large the code you are checking against is?
</p:text>
    <p:extLst>
      <p:ext uri="{C676402C-5697-4E1C-873F-D02D1690AC5C}">
        <p15:threadingInfo xmlns:p15="http://schemas.microsoft.com/office/powerpoint/2012/main" timeZoneBias="420"/>
      </p:ext>
    </p:extLst>
  </p:cm>
  <p:cm authorId="1" dt="2019-10-25T16:13:00.665" idx="78">
    <p:pos x="10" y="10"/>
    <p:text>show the flow once. highlight the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10-20T21:59:50.612" idx="25">
    <p:pos x="10" y="10"/>
    <p:text>1. There are many problems with your one sentence summary here. For example, it should be "likely" HB not HB; it should be physical timestamp, not timestamp ...
2. The bottom half figure is very ugly. I also have no idea what is that 010100 * 99999 things. The 30% above "Running" is also very strange. 
Also, the flow here should somewhat match or be consistent with the flow in slide 9 and 10 (dynamic analysis)</p:text>
    <p:extLst>
      <p:ext uri="{C676402C-5697-4E1C-873F-D02D1690AC5C}">
        <p15:threadingInfo xmlns:p15="http://schemas.microsoft.com/office/powerpoint/2012/main" timeZoneBias="300"/>
      </p:ext>
    </p:extLst>
  </p:cm>
  <p:cm authorId="2" dt="2019-10-24T10:13:39.953" idx="29">
    <p:pos x="106" y="106"/>
    <p:text>1. the input of "thread safety contract" is not displayed on the slide.
2. the result about TSVD detecting more bugs is not illustrated on the slide. It should be.
</p:text>
    <p:extLst>
      <p:ext uri="{C676402C-5697-4E1C-873F-D02D1690AC5C}">
        <p15:threadingInfo xmlns:p15="http://schemas.microsoft.com/office/powerpoint/2012/main" timeZoneBias="420"/>
      </p:ext>
    </p:extLst>
  </p:cm>
  <p:cm authorId="1" dt="2019-10-25T16:14:50.502" idx="79">
    <p:pos x="202" y="202"/>
    <p:text>remake the animation</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10-24T10:44:54.674" idx="30">
    <p:pos x="10" y="10"/>
    <p:text>the animation is wrong. "having close-by physical timestamp" should come out later.
</p:text>
    <p:extLst>
      <p:ext uri="{C676402C-5697-4E1C-873F-D02D1690AC5C}">
        <p15:threadingInfo xmlns:p15="http://schemas.microsoft.com/office/powerpoint/2012/main" timeZoneBias="420"/>
      </p:ext>
    </p:extLst>
  </p:cm>
  <p:cm authorId="1" dt="2019-10-25T16:18:26.486" idx="84">
    <p:pos x="106" y="106"/>
    <p:text>add hb analysis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10-26T20:36:18.336" idx="34">
    <p:pos x="106" y="106"/>
    <p:text>I removed the "are you sure?" icon to work better with the next slide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25T16:22:21.713" idx="85">
    <p:pos x="10" y="10"/>
    <p:text>remake</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0-25T16:22:41.767" idx="86">
    <p:pos x="10" y="10"/>
    <p:text/>
    <p:extLst>
      <p:ext uri="{C676402C-5697-4E1C-873F-D02D1690AC5C}">
        <p15:threadingInfo xmlns:p15="http://schemas.microsoft.com/office/powerpoint/2012/main" timeZoneBias="300"/>
      </p:ext>
    </p:extLst>
  </p:cm>
  <p:cm authorId="1" dt="2019-10-25T16:28:12.298" idx="87">
    <p:pos x="10" y="106"/>
    <p:text>algorithm  details</p:text>
    <p:extLst>
      <p:ext uri="{C676402C-5697-4E1C-873F-D02D1690AC5C}">
        <p15:threadingInfo xmlns:p15="http://schemas.microsoft.com/office/powerpoint/2012/main" timeZoneBias="300">
          <p15:parentCm authorId="1" idx="86"/>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4DE9AC-03B6-42CB-B300-58AB275C9300}"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A1700-8A7A-403E-94C6-058942597E1C}" type="slidenum">
              <a:rPr lang="en-US" smtClean="0"/>
              <a:t>‹#›</a:t>
            </a:fld>
            <a:endParaRPr lang="en-US"/>
          </a:p>
        </p:txBody>
      </p:sp>
    </p:spTree>
    <p:extLst>
      <p:ext uri="{BB962C8B-B14F-4D97-AF65-F5344CB8AC3E}">
        <p14:creationId xmlns:p14="http://schemas.microsoft.com/office/powerpoint/2010/main" val="1076297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Thanks for the introduction. You probably all know that concurrency bugs are hard to tackle. </a:t>
            </a:r>
          </a:p>
          <a:p>
            <a:r>
              <a:rPr lang="en-US" b="1"/>
              <a:t>We will give you a button. Once you click, you will explode thousands of concurrency bugs.</a:t>
            </a:r>
            <a:endParaRPr lang="en-US" b="1">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1</a:t>
            </a:fld>
            <a:endParaRPr lang="en-US"/>
          </a:p>
        </p:txBody>
      </p:sp>
    </p:spTree>
    <p:extLst>
      <p:ext uri="{BB962C8B-B14F-4D97-AF65-F5344CB8AC3E}">
        <p14:creationId xmlns:p14="http://schemas.microsoft.com/office/powerpoint/2010/main" val="33645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With existing data-race detection tool, detecting thread-safety violations in small scale is doable.  </a:t>
            </a:r>
          </a:p>
          <a:p>
            <a:endParaRPr lang="en-US" b="1" dirty="0"/>
          </a:p>
          <a:p>
            <a:r>
              <a:rPr lang="en-US" b="1" dirty="0"/>
              <a:t>You can take a static analysis tool, tweak it so that it integrates with whatever concurrency and synchronization primitives used by the target program. and then manually analyzing the bug reports to identify typically 1 true bug out of 5 to 10 false reports.</a:t>
            </a:r>
            <a:endParaRPr lang="en-US" b="1" dirty="0">
              <a:cs typeface="Calibri"/>
            </a:endParaRPr>
          </a:p>
          <a:p>
            <a:endParaRPr lang="en-US" b="1" dirty="0"/>
          </a:p>
          <a:p>
            <a:r>
              <a:rPr lang="en-US" b="1" dirty="0"/>
              <a:t>Alternatively, to lower the manual effort, you can apply  dynamic analysis while running the program under test inputs, for example happens before analysis detection. It still requires integration like annotating synchronization primitives. It also needs false-positive pruning because in practice the annotation is not perfect. Moreover, it will slow down the testing run by about 10 times or more.</a:t>
            </a:r>
            <a:endParaRPr lang="en-US" b="1" strike="sngStrike" dirty="0">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10</a:t>
            </a:fld>
            <a:endParaRPr lang="en-US"/>
          </a:p>
        </p:txBody>
      </p:sp>
    </p:spTree>
    <p:extLst>
      <p:ext uri="{BB962C8B-B14F-4D97-AF65-F5344CB8AC3E}">
        <p14:creationId xmlns:p14="http://schemas.microsoft.com/office/powerpoint/2010/main" val="269865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Clearly, existing techniques do not work in large scale. </a:t>
            </a:r>
          </a:p>
          <a:p>
            <a:endParaRPr lang="en-US" b="1"/>
          </a:p>
          <a:p>
            <a:r>
              <a:rPr lang="en-US" b="1"/>
              <a:t>For example, In Microsoft, the testing framework cloud build processes millions of unit tests from 4000 teams per day and use up to 10</a:t>
            </a:r>
            <a:r>
              <a:rPr lang="en-US" b="1" strike="sngStrike"/>
              <a:t> </a:t>
            </a:r>
            <a:r>
              <a:rPr lang="en-US" b="1"/>
              <a:t>thousands machines to finish the testing on time . </a:t>
            </a:r>
            <a:endParaRPr lang="en-US" b="1">
              <a:cs typeface="Calibri"/>
            </a:endParaRPr>
          </a:p>
          <a:p>
            <a:endParaRPr lang="en-US" b="1"/>
          </a:p>
          <a:p>
            <a:r>
              <a:rPr lang="en-US" b="1">
                <a:cs typeface="Calibri"/>
              </a:rPr>
              <a:t>Existing static tools cannot scale for the large code base.</a:t>
            </a:r>
            <a:endParaRPr lang="en-US" b="1"/>
          </a:p>
          <a:p>
            <a:endParaRPr lang="en-US" b="1"/>
          </a:p>
          <a:p>
            <a:r>
              <a:rPr lang="en-US" b="1">
                <a:cs typeface="Calibri"/>
              </a:rPr>
              <a:t>Existing dynamic tools will require huge effort </a:t>
            </a:r>
          </a:p>
          <a:p>
            <a:r>
              <a:rPr lang="en-US" b="1">
                <a:cs typeface="Calibri"/>
              </a:rPr>
              <a:t>to integrate with the thousands of teams that use different ways of synchronization and concurrency;</a:t>
            </a:r>
          </a:p>
          <a:p>
            <a:r>
              <a:rPr lang="en-US" b="1">
                <a:cs typeface="Calibri"/>
              </a:rPr>
              <a:t>Manually analyzing the huge number of bug reports also costs a lot.</a:t>
            </a:r>
            <a:endParaRPr lang="en-US" b="1"/>
          </a:p>
          <a:p>
            <a:endParaRPr lang="en-US" b="1"/>
          </a:p>
          <a:p>
            <a:r>
              <a:rPr lang="en-US" b="1">
                <a:cs typeface="Calibri"/>
              </a:rPr>
              <a:t>Particularly, to meet the testing deadline, tens of thousands of extra machines will be needed to run the test cases, which is unacceptable.</a:t>
            </a:r>
          </a:p>
        </p:txBody>
      </p:sp>
      <p:sp>
        <p:nvSpPr>
          <p:cNvPr id="4" name="Slide Number Placeholder 3"/>
          <p:cNvSpPr>
            <a:spLocks noGrp="1"/>
          </p:cNvSpPr>
          <p:nvPr>
            <p:ph type="sldNum" sz="quarter" idx="5"/>
          </p:nvPr>
        </p:nvSpPr>
        <p:spPr/>
        <p:txBody>
          <a:bodyPr/>
          <a:lstStyle/>
          <a:p>
            <a:fld id="{3A7A1700-8A7A-403E-94C6-058942597E1C}" type="slidenum">
              <a:rPr lang="en-US" smtClean="0"/>
              <a:t>11</a:t>
            </a:fld>
            <a:endParaRPr lang="en-US"/>
          </a:p>
        </p:txBody>
      </p:sp>
    </p:spTree>
    <p:extLst>
      <p:ext uri="{BB962C8B-B14F-4D97-AF65-F5344CB8AC3E}">
        <p14:creationId xmlns:p14="http://schemas.microsoft.com/office/powerpoint/2010/main" val="1555731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 address all these three challenges --- integration, overhead, and false positives</a:t>
            </a:r>
          </a:p>
        </p:txBody>
      </p:sp>
      <p:sp>
        <p:nvSpPr>
          <p:cNvPr id="4" name="Slide Number Placeholder 3"/>
          <p:cNvSpPr>
            <a:spLocks noGrp="1"/>
          </p:cNvSpPr>
          <p:nvPr>
            <p:ph type="sldNum" sz="quarter" idx="5"/>
          </p:nvPr>
        </p:nvSpPr>
        <p:spPr/>
        <p:txBody>
          <a:bodyPr/>
          <a:lstStyle/>
          <a:p>
            <a:fld id="{3A7A1700-8A7A-403E-94C6-058942597E1C}" type="slidenum">
              <a:rPr lang="en-US" smtClean="0"/>
              <a:t>12</a:t>
            </a:fld>
            <a:endParaRPr lang="en-US"/>
          </a:p>
        </p:txBody>
      </p:sp>
    </p:spTree>
    <p:extLst>
      <p:ext uri="{BB962C8B-B14F-4D97-AF65-F5344CB8AC3E}">
        <p14:creationId xmlns:p14="http://schemas.microsoft.com/office/powerpoint/2010/main" val="2502391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design TSVD , a scalable dynamic TSV detection tool</a:t>
            </a:r>
            <a:r>
              <a:rPr lang="en-US" b="1" strike="sngStrike" dirty="0"/>
              <a:t>.</a:t>
            </a:r>
          </a:p>
          <a:p>
            <a:endParaRPr lang="en-US" b="1" dirty="0"/>
          </a:p>
          <a:p>
            <a:r>
              <a:rPr lang="en-US" b="1" dirty="0">
                <a:cs typeface="Calibri" panose="020F0502020204030204"/>
              </a:rPr>
              <a:t>Using TSVD is very easy. </a:t>
            </a:r>
          </a:p>
          <a:p>
            <a:endParaRPr lang="en-US" b="1" dirty="0">
              <a:cs typeface="Calibri" panose="020F0502020204030204"/>
            </a:endParaRPr>
          </a:p>
          <a:p>
            <a:r>
              <a:rPr lang="en-US" b="1" dirty="0">
                <a:cs typeface="Calibri" panose="020F0502020204030204"/>
              </a:rPr>
              <a:t>It does not need to know what type of concurrency exists in the program;</a:t>
            </a:r>
          </a:p>
          <a:p>
            <a:r>
              <a:rPr lang="en-US" b="1" dirty="0">
                <a:cs typeface="Calibri" panose="020F0502020204030204"/>
              </a:rPr>
              <a:t>It also does not require the knowledge of what type of synchronization is used.</a:t>
            </a:r>
          </a:p>
          <a:p>
            <a:endParaRPr lang="en-US" b="1" dirty="0"/>
          </a:p>
          <a:p>
            <a:r>
              <a:rPr lang="en-US" b="1" dirty="0">
                <a:cs typeface="Calibri"/>
              </a:rPr>
              <a:t>You only need to provide it with thread-safety contracts; then push button, run the program under any test inputs.</a:t>
            </a:r>
            <a:endParaRPr lang="en-US" b="1" dirty="0"/>
          </a:p>
          <a:p>
            <a:r>
              <a:rPr lang="en-US" b="1" dirty="0">
                <a:cs typeface="Calibri"/>
              </a:rPr>
              <a:t>When the test run finishes with only about 30% run-time overhead, and thread-safety violations will be reported, with 0 false positives.</a:t>
            </a:r>
            <a:endParaRPr lang="en-US" b="1" dirty="0"/>
          </a:p>
          <a:p>
            <a:endParaRPr lang="en-US" b="1" dirty="0">
              <a:cs typeface="Calibri" panose="020F0502020204030204"/>
            </a:endParaRPr>
          </a:p>
          <a:p>
            <a:r>
              <a:rPr lang="en-US" b="1" dirty="0">
                <a:cs typeface="Calibri" panose="020F0502020204030204"/>
              </a:rPr>
              <a:t>We have deployed TSVD in Azure. So far, it has found more than 1000 thread-safety violations, more than what alternative techniques can find even if we give them much longer time to run.</a:t>
            </a:r>
          </a:p>
          <a:p>
            <a:endParaRPr lang="en-US" b="1" dirty="0">
              <a:cs typeface="Calibri" panose="020F0502020204030204"/>
            </a:endParaRPr>
          </a:p>
          <a:p>
            <a:r>
              <a:rPr lang="en-US" b="1" dirty="0">
                <a:cs typeface="Calibri" panose="020F0502020204030204"/>
              </a:rPr>
              <a:t>%%%%%%(6.5Min)</a:t>
            </a:r>
          </a:p>
          <a:p>
            <a:endParaRPr lang="en-US" strike="sngStrike" dirty="0">
              <a:cs typeface="Calibri"/>
            </a:endParaRPr>
          </a:p>
          <a:p>
            <a:endParaRPr lang="en-US" strike="sngStrike" dirty="0">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fld id="{3A7A1700-8A7A-403E-94C6-058942597E1C}" type="slidenum">
              <a:rPr lang="en-US" smtClean="0"/>
              <a:t>13</a:t>
            </a:fld>
            <a:endParaRPr lang="en-US"/>
          </a:p>
        </p:txBody>
      </p:sp>
    </p:spTree>
    <p:extLst>
      <p:ext uri="{BB962C8B-B14F-4D97-AF65-F5344CB8AC3E}">
        <p14:creationId xmlns:p14="http://schemas.microsoft.com/office/powerpoint/2010/main" val="84387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Next, let me tell you what is the secret sauce behind TSVD.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A7A1700-8A7A-403E-94C6-058942597E1C}" type="slidenum">
              <a:rPr lang="en-US" smtClean="0"/>
              <a:t>14</a:t>
            </a:fld>
            <a:endParaRPr lang="en-US"/>
          </a:p>
        </p:txBody>
      </p:sp>
    </p:spTree>
    <p:extLst>
      <p:ext uri="{BB962C8B-B14F-4D97-AF65-F5344CB8AC3E}">
        <p14:creationId xmlns:p14="http://schemas.microsoft.com/office/powerpoint/2010/main" val="92979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how to achieve zero false positive?</a:t>
            </a:r>
          </a:p>
          <a:p>
            <a:endParaRPr lang="en-US">
              <a:cs typeface="Calibri"/>
            </a:endParaRPr>
          </a:p>
          <a:p>
            <a:r>
              <a:rPr lang="en-US">
                <a:cs typeface="Calibri"/>
              </a:rPr>
              <a:t>It’s simple, we can only report a TSV AFTER the violation occurs.</a:t>
            </a:r>
          </a:p>
          <a:p>
            <a:endParaRPr lang="en-US">
              <a:cs typeface="Calibri"/>
            </a:endParaRPr>
          </a:p>
          <a:p>
            <a:r>
              <a:rPr lang="en-US">
                <a:cs typeface="Calibri"/>
              </a:rPr>
              <a:t>But this doesn't solve the problem, because thread-safety violations rarely occur.</a:t>
            </a:r>
          </a:p>
          <a:p>
            <a:endParaRPr lang="en-US"/>
          </a:p>
          <a:p>
            <a:r>
              <a:rPr lang="en-US"/>
              <a:t>So, the real solution is, after we identify a call site that can potentially violate the thread safety contract. Next time when this call site is executed </a:t>
            </a:r>
            <a:r>
              <a:rPr lang="en-US" b="1"/>
              <a:t>in the same run</a:t>
            </a:r>
            <a:r>
              <a:rPr lang="en-US"/>
              <a:t>, we insert delay to slow it down. </a:t>
            </a:r>
            <a:endParaRPr lang="en-US">
              <a:cs typeface="Calibri"/>
            </a:endParaRPr>
          </a:p>
          <a:p>
            <a:r>
              <a:rPr lang="en-US"/>
              <a:t>If a conflicting call executes during this delay, a true bug is found.</a:t>
            </a:r>
          </a:p>
          <a:p>
            <a:endParaRPr lang="en-US"/>
          </a:p>
          <a:p>
            <a:r>
              <a:rPr lang="en-US"/>
              <a:t>Now the question is how to identify these potentially unsafe calls to insert delays.</a:t>
            </a:r>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3A7A1700-8A7A-403E-94C6-058942597E1C}" type="slidenum">
              <a:rPr lang="en-US" smtClean="0"/>
              <a:t>15</a:t>
            </a:fld>
            <a:endParaRPr lang="en-US"/>
          </a:p>
        </p:txBody>
      </p:sp>
    </p:spTree>
    <p:extLst>
      <p:ext uri="{BB962C8B-B14F-4D97-AF65-F5344CB8AC3E}">
        <p14:creationId xmlns:p14="http://schemas.microsoft.com/office/powerpoint/2010/main" val="1550453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different options if we follow previous approaches on data-race detection.</a:t>
            </a:r>
            <a:endParaRPr lang="en-US"/>
          </a:p>
          <a:p>
            <a:endParaRPr lang="en-US"/>
          </a:p>
          <a:p>
            <a:r>
              <a:rPr lang="en-US">
                <a:cs typeface="Calibri"/>
              </a:rPr>
              <a:t>We could do happens-before analysis, analyzing all the synchronization in the program, and carefully identify every call that can potentially execute in parallel with conflicting calls. And only inject delays there.</a:t>
            </a:r>
            <a:endParaRPr lang="en-US"/>
          </a:p>
          <a:p>
            <a:r>
              <a:rPr lang="en-US">
                <a:cs typeface="Calibri"/>
              </a:rPr>
              <a:t>This analysis will be very expensive and require much integration effort to annotate all synchronization primitives.</a:t>
            </a:r>
          </a:p>
          <a:p>
            <a:endParaRPr lang="en-US">
              <a:cs typeface="Calibri"/>
            </a:endParaRPr>
          </a:p>
          <a:p>
            <a:r>
              <a:rPr lang="en-US"/>
              <a:t>We could scan the binary file and treat every call site of every method that is part of a thread-safety contract as a potentially unsafe call.</a:t>
            </a:r>
          </a:p>
          <a:p>
            <a:r>
              <a:rPr lang="en-US"/>
              <a:t>This identification has almost no cost.</a:t>
            </a:r>
          </a:p>
          <a:p>
            <a:r>
              <a:rPr lang="en-US">
                <a:cs typeface="Calibri"/>
              </a:rPr>
              <a:t>But it will lead to many delay injections and huge run-time overhead.</a:t>
            </a:r>
          </a:p>
          <a:p>
            <a:endParaRPr lang="en-US">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16</a:t>
            </a:fld>
            <a:endParaRPr lang="en-US"/>
          </a:p>
        </p:txBody>
      </p:sp>
    </p:spTree>
    <p:extLst>
      <p:ext uri="{BB962C8B-B14F-4D97-AF65-F5344CB8AC3E}">
        <p14:creationId xmlns:p14="http://schemas.microsoft.com/office/powerpoint/2010/main" val="2813157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a typeface="等线"/>
                <a:cs typeface="Calibri"/>
              </a:rPr>
              <a:t>What can we do?</a:t>
            </a:r>
            <a:endParaRPr lang="en-US" altLang="zh-CN">
              <a:ea typeface="等线"/>
            </a:endParaRPr>
          </a:p>
          <a:p>
            <a:r>
              <a:rPr lang="en-US" altLang="zh-CN">
                <a:ea typeface="等线"/>
              </a:rPr>
              <a:t>TSVD takes a middle ground in the design space and injects delays at </a:t>
            </a:r>
            <a:r>
              <a:rPr lang="en-US" altLang="zh-CN" b="1">
                <a:ea typeface="等线"/>
              </a:rPr>
              <a:t>likely </a:t>
            </a:r>
            <a:r>
              <a:rPr lang="en-US" altLang="zh-CN">
                <a:ea typeface="等线"/>
              </a:rPr>
              <a:t>racing calls.</a:t>
            </a:r>
            <a:endParaRPr lang="en-US" altLang="zh-CN">
              <a:ea typeface="等线"/>
              <a:cs typeface="Calibri"/>
            </a:endParaRPr>
          </a:p>
          <a:p>
            <a:endParaRPr lang="en-US" altLang="zh-CN">
              <a:ea typeface="等线"/>
              <a:cs typeface="Calibri"/>
            </a:endParaRPr>
          </a:p>
          <a:p>
            <a:r>
              <a:rPr lang="en-US" altLang="zh-CN">
                <a:ea typeface="等线"/>
                <a:cs typeface="Calibri"/>
              </a:rPr>
              <a:t>It does not introduce tons of delays because it is selective;</a:t>
            </a:r>
          </a:p>
          <a:p>
            <a:r>
              <a:rPr lang="en-US" altLang="zh-CN">
                <a:ea typeface="等线"/>
                <a:cs typeface="Calibri"/>
              </a:rPr>
              <a:t>It also does not use expensive analysis or complicated integration, because it only aims to identify </a:t>
            </a:r>
            <a:r>
              <a:rPr lang="en-US" altLang="zh-CN" b="1">
                <a:ea typeface="等线"/>
                <a:cs typeface="Calibri"/>
              </a:rPr>
              <a:t>likely </a:t>
            </a:r>
            <a:r>
              <a:rPr lang="en-US" altLang="zh-CN">
                <a:ea typeface="等线"/>
                <a:cs typeface="Calibri"/>
              </a:rPr>
              <a:t>racing calls.</a:t>
            </a:r>
          </a:p>
          <a:p>
            <a:endParaRPr lang="en-US" altLang="zh-CN">
              <a:ea typeface="等线"/>
              <a:cs typeface="Calibri"/>
            </a:endParaRPr>
          </a:p>
          <a:p>
            <a:r>
              <a:rPr lang="en-US" altLang="zh-CN">
                <a:ea typeface="等线"/>
                <a:cs typeface="Calibri"/>
              </a:rPr>
              <a:t>So, HOW exactly do we do that?</a:t>
            </a:r>
          </a:p>
        </p:txBody>
      </p:sp>
      <p:sp>
        <p:nvSpPr>
          <p:cNvPr id="4" name="Slide Number Placeholder 3"/>
          <p:cNvSpPr>
            <a:spLocks noGrp="1"/>
          </p:cNvSpPr>
          <p:nvPr>
            <p:ph type="sldNum" sz="quarter" idx="5"/>
          </p:nvPr>
        </p:nvSpPr>
        <p:spPr/>
        <p:txBody>
          <a:bodyPr/>
          <a:lstStyle/>
          <a:p>
            <a:fld id="{3A7A1700-8A7A-403E-94C6-058942597E1C}" type="slidenum">
              <a:rPr lang="en-US" smtClean="0"/>
              <a:t>17</a:t>
            </a:fld>
            <a:endParaRPr lang="en-US"/>
          </a:p>
        </p:txBody>
      </p:sp>
    </p:spTree>
    <p:extLst>
      <p:ext uri="{BB962C8B-B14F-4D97-AF65-F5344CB8AC3E}">
        <p14:creationId xmlns:p14="http://schemas.microsoft.com/office/powerpoint/2010/main" val="36648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already know the definition of racing calls:</a:t>
            </a:r>
          </a:p>
          <a:p>
            <a:r>
              <a:rPr lang="en-US" dirty="0">
                <a:cs typeface="Calibri"/>
              </a:rPr>
              <a:t>Two conflict methods based on thread-safety contracts, like two Add</a:t>
            </a:r>
            <a:endParaRPr lang="en-US" dirty="0"/>
          </a:p>
          <a:p>
            <a:r>
              <a:rPr lang="en-US" dirty="0">
                <a:cs typeface="Calibri"/>
              </a:rPr>
              <a:t>from different threads</a:t>
            </a:r>
            <a:endParaRPr lang="en-US" dirty="0"/>
          </a:p>
          <a:p>
            <a:r>
              <a:rPr lang="en-US" dirty="0">
                <a:cs typeface="Calibri"/>
              </a:rPr>
              <a:t>on the same object</a:t>
            </a:r>
            <a:endParaRPr lang="en-US" dirty="0"/>
          </a:p>
          <a:p>
            <a:r>
              <a:rPr lang="en-US" dirty="0">
                <a:cs typeface="Calibri"/>
              </a:rPr>
              <a:t>At exactly the same time or at logically concurrent time</a:t>
            </a:r>
            <a:endParaRPr lang="en-US" dirty="0"/>
          </a:p>
          <a:p>
            <a:r>
              <a:rPr lang="en-US" dirty="0">
                <a:cs typeface="Calibri"/>
              </a:rPr>
              <a:t>That is a race.</a:t>
            </a:r>
            <a:endParaRPr lang="en-US" dirty="0"/>
          </a:p>
          <a:p>
            <a:endParaRPr lang="en-US" dirty="0">
              <a:cs typeface="Calibri" panose="020F0502020204030204"/>
            </a:endParaRPr>
          </a:p>
          <a:p>
            <a:r>
              <a:rPr lang="en-US" dirty="0">
                <a:cs typeface="Calibri" panose="020F0502020204030204"/>
              </a:rPr>
              <a:t>To figure this out, we need expensive synchronization annotation, happens-before analysis, like 10X slow down.</a:t>
            </a:r>
          </a:p>
          <a:p>
            <a:endParaRPr lang="en-US" dirty="0"/>
          </a:p>
          <a:p>
            <a:r>
              <a:rPr lang="en-US" dirty="0">
                <a:cs typeface="Calibri"/>
              </a:rPr>
              <a:t>Instead, TSVD looks for likely racing calls, where two conflicting calls from different threads to the same object occur within a short physical time window.</a:t>
            </a:r>
          </a:p>
          <a:p>
            <a:r>
              <a:rPr lang="en-US" dirty="0">
                <a:cs typeface="Calibri"/>
              </a:rPr>
              <a:t>No synchronization analysis need; no logical time computed.</a:t>
            </a:r>
          </a:p>
        </p:txBody>
      </p:sp>
      <p:sp>
        <p:nvSpPr>
          <p:cNvPr id="4" name="Slide Number Placeholder 3"/>
          <p:cNvSpPr>
            <a:spLocks noGrp="1"/>
          </p:cNvSpPr>
          <p:nvPr>
            <p:ph type="sldNum" sz="quarter" idx="5"/>
          </p:nvPr>
        </p:nvSpPr>
        <p:spPr/>
        <p:txBody>
          <a:bodyPr/>
          <a:lstStyle/>
          <a:p>
            <a:fld id="{3A7A1700-8A7A-403E-94C6-058942597E1C}" type="slidenum">
              <a:rPr lang="en-US" smtClean="0"/>
              <a:t>18</a:t>
            </a:fld>
            <a:endParaRPr lang="en-US"/>
          </a:p>
        </p:txBody>
      </p:sp>
    </p:spTree>
    <p:extLst>
      <p:ext uri="{BB962C8B-B14F-4D97-AF65-F5344CB8AC3E}">
        <p14:creationId xmlns:p14="http://schemas.microsoft.com/office/powerpoint/2010/main" val="1607794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a:p>
            <a:r>
              <a:rPr lang="en-US" dirty="0"/>
              <a:t>At run time (click), TSVD tracks the physical timestamp of every method call.  </a:t>
            </a:r>
          </a:p>
          <a:p>
            <a:r>
              <a:rPr lang="en-US" dirty="0">
                <a:cs typeface="Calibri"/>
              </a:rPr>
              <a:t>Whenever two conflict calls have close-by timestamps, (click) they are added to a likely racing list. (click)</a:t>
            </a:r>
          </a:p>
          <a:p>
            <a:r>
              <a:rPr lang="en-US" dirty="0">
                <a:cs typeface="Calibri"/>
              </a:rPr>
              <a:t>When</a:t>
            </a:r>
            <a:r>
              <a:rPr lang="en-US" dirty="0"/>
              <a:t> any call-site in this list is executed (click) later in the same run, delays will be injected.(click)</a:t>
            </a:r>
          </a:p>
          <a:p>
            <a:endParaRPr lang="en-US" dirty="0">
              <a:cs typeface="Calibri"/>
            </a:endParaRPr>
          </a:p>
          <a:p>
            <a:r>
              <a:rPr lang="en-US" dirty="0">
                <a:cs typeface="Calibri"/>
              </a:rPr>
              <a:t>+ And, if another conflicting call (click) executes during the delay, we find a real bug (click).</a:t>
            </a:r>
          </a:p>
          <a:p>
            <a:endParaRPr lang="en-US" dirty="0">
              <a:cs typeface="Calibri"/>
            </a:endParaRPr>
          </a:p>
          <a:p>
            <a:r>
              <a:rPr lang="en-US" dirty="0">
                <a:cs typeface="Calibri"/>
              </a:rPr>
              <a:t>Very simple.</a:t>
            </a:r>
          </a:p>
          <a:p>
            <a:endParaRPr lang="en-US" dirty="0"/>
          </a:p>
          <a:p>
            <a:r>
              <a:rPr lang="en-US" dirty="0"/>
              <a:t>Of course, we can do even better.</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19</a:t>
            </a:fld>
            <a:endParaRPr lang="en-US"/>
          </a:p>
        </p:txBody>
      </p:sp>
    </p:spTree>
    <p:extLst>
      <p:ext uri="{BB962C8B-B14F-4D97-AF65-F5344CB8AC3E}">
        <p14:creationId xmlns:p14="http://schemas.microsoft.com/office/powerpoint/2010/main" val="50335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Hello everyone, I am Guangpu from university of Chicago. Our paper “Efficient and scalable thread-safety-violation detection” is a joint work with my advisor Shan, my mentors Madan, Suman and my collaborator Rohan.</a:t>
            </a:r>
          </a:p>
          <a:p>
            <a:endParaRPr lang="en-US" b="1"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2</a:t>
            </a:fld>
            <a:endParaRPr lang="en-US"/>
          </a:p>
        </p:txBody>
      </p:sp>
    </p:spTree>
    <p:extLst>
      <p:ext uri="{BB962C8B-B14F-4D97-AF65-F5344CB8AC3E}">
        <p14:creationId xmlns:p14="http://schemas.microsoft.com/office/powerpoint/2010/main" val="167524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probably already wonder (click) what if there is actual a synchronization between two calls in a small time window?  </a:t>
            </a:r>
          </a:p>
          <a:p>
            <a:endParaRPr lang="en-US" dirty="0">
              <a:cs typeface="Calibri"/>
            </a:endParaRPr>
          </a:p>
          <a:p>
            <a:r>
              <a:rPr lang="en-US" dirty="0">
                <a:cs typeface="Calibri"/>
              </a:rPr>
              <a:t>Then, No matter how we inject delays (click), they will never execute at the same time.  (click)</a:t>
            </a:r>
          </a:p>
          <a:p>
            <a:endParaRPr lang="en-US" dirty="0">
              <a:cs typeface="Calibri"/>
            </a:endParaRPr>
          </a:p>
          <a:p>
            <a:r>
              <a:rPr lang="en-US" dirty="0">
                <a:cs typeface="Calibri"/>
              </a:rPr>
              <a:t>This is particularly bad   (click)</a:t>
            </a:r>
          </a:p>
          <a:p>
            <a:r>
              <a:rPr lang="en-US" dirty="0">
                <a:cs typeface="Calibri"/>
              </a:rPr>
              <a:t>If this call is executed for many times. The delays will just introduce a lot of unnecessary slowdowns.</a:t>
            </a:r>
          </a:p>
          <a:p>
            <a:endParaRPr lang="en-US" dirty="0">
              <a:cs typeface="Calibri"/>
            </a:endParaRPr>
          </a:p>
          <a:p>
            <a:r>
              <a:rPr lang="en-US" dirty="0">
                <a:cs typeface="Calibri"/>
              </a:rPr>
              <a:t>(click) It would be great if we can remove this pair from the likely racing list to avoid these slowdowns.</a:t>
            </a:r>
          </a:p>
          <a:p>
            <a:r>
              <a:rPr lang="en-US" dirty="0">
                <a:cs typeface="Calibri"/>
              </a:rPr>
              <a:t> But how can we do it without expensive happens-before synchronization analysis?</a:t>
            </a:r>
          </a:p>
          <a:p>
            <a:endParaRPr lang="en-US" dirty="0"/>
          </a:p>
        </p:txBody>
      </p:sp>
      <p:sp>
        <p:nvSpPr>
          <p:cNvPr id="4" name="Slide Number Placeholder 3"/>
          <p:cNvSpPr>
            <a:spLocks noGrp="1"/>
          </p:cNvSpPr>
          <p:nvPr>
            <p:ph type="sldNum" sz="quarter" idx="5"/>
          </p:nvPr>
        </p:nvSpPr>
        <p:spPr/>
        <p:txBody>
          <a:bodyPr/>
          <a:lstStyle/>
          <a:p>
            <a:fld id="{3A7A1700-8A7A-403E-94C6-058942597E1C}" type="slidenum">
              <a:rPr lang="en-US" smtClean="0"/>
              <a:t>20</a:t>
            </a:fld>
            <a:endParaRPr lang="en-US"/>
          </a:p>
        </p:txBody>
      </p:sp>
    </p:spTree>
    <p:extLst>
      <p:ext uri="{BB962C8B-B14F-4D97-AF65-F5344CB8AC3E}">
        <p14:creationId xmlns:p14="http://schemas.microsoft.com/office/powerpoint/2010/main" val="241743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TSVD conducts light weight synchronization inference, NO synchronization analysis.</a:t>
            </a:r>
          </a:p>
          <a:p>
            <a:endParaRPr lang="en-US" dirty="0"/>
          </a:p>
          <a:p>
            <a:r>
              <a:rPr lang="en-US" dirty="0"/>
              <a:t>The key insight is that</a:t>
            </a:r>
          </a:p>
          <a:p>
            <a:r>
              <a:rPr lang="en-US" dirty="0"/>
              <a:t>Although there are many ways to implement synchronizations, which introduces big challenges to accurate synchronization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All these synchronizations share one common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That is, if two calls are synchronized and close by in physical time, a delay to one will cause a transitive delay to the other. </a:t>
            </a:r>
          </a:p>
          <a:p>
            <a:endParaRPr lang="en-US" dirty="0"/>
          </a:p>
          <a:p>
            <a:endParaRPr lang="en-US" dirty="0"/>
          </a:p>
        </p:txBody>
      </p:sp>
      <p:sp>
        <p:nvSpPr>
          <p:cNvPr id="4" name="Slide Number Placeholder 3"/>
          <p:cNvSpPr>
            <a:spLocks noGrp="1"/>
          </p:cNvSpPr>
          <p:nvPr>
            <p:ph type="sldNum" sz="quarter" idx="5"/>
          </p:nvPr>
        </p:nvSpPr>
        <p:spPr/>
        <p:txBody>
          <a:bodyPr/>
          <a:lstStyle/>
          <a:p>
            <a:fld id="{3A7A1700-8A7A-403E-94C6-058942597E1C}" type="slidenum">
              <a:rPr lang="en-US" smtClean="0"/>
              <a:t>21</a:t>
            </a:fld>
            <a:endParaRPr lang="en-US"/>
          </a:p>
        </p:txBody>
      </p:sp>
    </p:spTree>
    <p:extLst>
      <p:ext uri="{BB962C8B-B14F-4D97-AF65-F5344CB8AC3E}">
        <p14:creationId xmlns:p14="http://schemas.microsoft.com/office/powerpoint/2010/main" val="2833827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Leveraging this insight, When TSVD injects a delay, it also monitor the progress of other threads. If another thread, thread 2, cannot make progress for a long time until the end of the delay, TSVD will infer a synchronization between the delayed call in thread 1 and the next few calls in thread 2, and remove corresponding pairs from the likely racing list.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inference can work for all types of synchronizations, not just locks.</a:t>
            </a:r>
          </a:p>
        </p:txBody>
      </p:sp>
      <p:sp>
        <p:nvSpPr>
          <p:cNvPr id="4" name="Slide Number Placeholder 3"/>
          <p:cNvSpPr>
            <a:spLocks noGrp="1"/>
          </p:cNvSpPr>
          <p:nvPr>
            <p:ph type="sldNum" sz="quarter" idx="5"/>
          </p:nvPr>
        </p:nvSpPr>
        <p:spPr/>
        <p:txBody>
          <a:bodyPr/>
          <a:lstStyle/>
          <a:p>
            <a:fld id="{3A7A1700-8A7A-403E-94C6-058942597E1C}" type="slidenum">
              <a:rPr lang="en-US" smtClean="0"/>
              <a:t>22</a:t>
            </a:fld>
            <a:endParaRPr lang="en-US"/>
          </a:p>
        </p:txBody>
      </p:sp>
    </p:spTree>
    <p:extLst>
      <p:ext uri="{BB962C8B-B14F-4D97-AF65-F5344CB8AC3E}">
        <p14:creationId xmlns:p14="http://schemas.microsoft.com/office/powerpoint/2010/main" val="3149082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 have covered how TSVD identifies likely racing calls and how TSVD infers a synchronization.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TSVD actually infers more properties:</a:t>
            </a:r>
          </a:p>
          <a:p>
            <a:pPr marL="0" indent="0">
              <a:buFontTx/>
              <a:buNone/>
            </a:pPr>
            <a:r>
              <a:rPr lang="en-US" sz="1200" dirty="0"/>
              <a:t>Is the program running in a sequential mode?</a:t>
            </a:r>
          </a:p>
          <a:p>
            <a:pPr marL="0" indent="0">
              <a:buFontTx/>
              <a:buNone/>
            </a:pPr>
            <a:r>
              <a:rPr lang="en-US" sz="1200" dirty="0"/>
              <a:t>Is a likely racing call less likely than another?</a:t>
            </a:r>
          </a:p>
          <a:p>
            <a:pPr marL="0" indent="0">
              <a:buFontTx/>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resource allows, TSVD supports running a test multiple times:</a:t>
            </a:r>
          </a:p>
          <a:p>
            <a:pPr marL="0" indent="0">
              <a:buFontTx/>
              <a:buNone/>
            </a:pPr>
            <a:r>
              <a:rPr lang="en-US" sz="1200" dirty="0"/>
              <a:t>Earlier runs’ knowledge will be inherited by later runs.</a:t>
            </a:r>
          </a:p>
          <a:p>
            <a:pPr marL="0" indent="0">
              <a:buFontTx/>
              <a:buNone/>
            </a:pPr>
            <a:endParaRPr lang="en-US" sz="1200" dirty="0"/>
          </a:p>
          <a:p>
            <a:pPr marL="0" indent="0">
              <a:buFontTx/>
              <a:buNone/>
            </a:pPr>
            <a:r>
              <a:rPr lang="en-US" sz="1200" dirty="0"/>
              <a:t>Due to time limit, please check our paper for details.</a:t>
            </a:r>
          </a:p>
          <a:p>
            <a:pPr marL="457200" indent="-457200">
              <a:buFontTx/>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buFontTx/>
              <a:buNone/>
            </a:pPr>
            <a:endParaRPr lang="en-US" dirty="0"/>
          </a:p>
        </p:txBody>
      </p:sp>
      <p:sp>
        <p:nvSpPr>
          <p:cNvPr id="4" name="Slide Number Placeholder 3"/>
          <p:cNvSpPr>
            <a:spLocks noGrp="1"/>
          </p:cNvSpPr>
          <p:nvPr>
            <p:ph type="sldNum" sz="quarter" idx="5"/>
          </p:nvPr>
        </p:nvSpPr>
        <p:spPr/>
        <p:txBody>
          <a:bodyPr/>
          <a:lstStyle/>
          <a:p>
            <a:fld id="{3A7A1700-8A7A-403E-94C6-058942597E1C}" type="slidenum">
              <a:rPr lang="en-US" smtClean="0"/>
              <a:t>23</a:t>
            </a:fld>
            <a:endParaRPr lang="en-US"/>
          </a:p>
        </p:txBody>
      </p:sp>
    </p:spTree>
    <p:extLst>
      <p:ext uri="{BB962C8B-B14F-4D97-AF65-F5344CB8AC3E}">
        <p14:creationId xmlns:p14="http://schemas.microsoft.com/office/powerpoint/2010/main" val="906989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this is how TSVD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TSVD takes binaries as input and instruments them base on thread safety contracts.  The instrumentation is a push-button design because our dynamic analysis mostly relies on the physical timestamp of a call.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runtime, TSVD maintains a likely racing list.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starting running, TSVD adds to the list base on physical timestamp, reads list to inject delay, removes form list by delay feedback and reports bugs.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keeps low overhead and zero false positive.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resource allows, TSVD will pass the remaining entries in the list to next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%%%%%%%%[12-13min]</a:t>
            </a:r>
          </a:p>
        </p:txBody>
      </p:sp>
      <p:sp>
        <p:nvSpPr>
          <p:cNvPr id="4" name="Slide Number Placeholder 3"/>
          <p:cNvSpPr>
            <a:spLocks noGrp="1"/>
          </p:cNvSpPr>
          <p:nvPr>
            <p:ph type="sldNum" sz="quarter" idx="5"/>
          </p:nvPr>
        </p:nvSpPr>
        <p:spPr/>
        <p:txBody>
          <a:bodyPr/>
          <a:lstStyle/>
          <a:p>
            <a:fld id="{3A7A1700-8A7A-403E-94C6-058942597E1C}" type="slidenum">
              <a:rPr lang="en-US" smtClean="0"/>
              <a:t>24</a:t>
            </a:fld>
            <a:endParaRPr lang="en-US"/>
          </a:p>
        </p:txBody>
      </p:sp>
    </p:spTree>
    <p:extLst>
      <p:ext uri="{BB962C8B-B14F-4D97-AF65-F5344CB8AC3E}">
        <p14:creationId xmlns:p14="http://schemas.microsoft.com/office/powerpoint/2010/main" val="1798970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deployed TSVD in Microsoft for several months, Let’s see the results.</a:t>
            </a:r>
          </a:p>
        </p:txBody>
      </p:sp>
      <p:sp>
        <p:nvSpPr>
          <p:cNvPr id="4" name="Slide Number Placeholder 3"/>
          <p:cNvSpPr>
            <a:spLocks noGrp="1"/>
          </p:cNvSpPr>
          <p:nvPr>
            <p:ph type="sldNum" sz="quarter" idx="5"/>
          </p:nvPr>
        </p:nvSpPr>
        <p:spPr/>
        <p:txBody>
          <a:bodyPr/>
          <a:lstStyle/>
          <a:p>
            <a:fld id="{3A7A1700-8A7A-403E-94C6-058942597E1C}" type="slidenum">
              <a:rPr lang="en-US" smtClean="0"/>
              <a:t>25</a:t>
            </a:fld>
            <a:endParaRPr lang="en-US"/>
          </a:p>
        </p:txBody>
      </p:sp>
    </p:spTree>
    <p:extLst>
      <p:ext uri="{BB962C8B-B14F-4D97-AF65-F5344CB8AC3E}">
        <p14:creationId xmlns:p14="http://schemas.microsoft.com/office/powerpoint/2010/main" val="3121721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extract the thread-safety contracts of 14 system classes form C# official documents.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Microsoft, we evaluated more than one thousand projects and find more than 1 thousand TSVs, by running the tests once or twice.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validation procedure, 96 % TSVs are previously unknown to developers . 47% will cause severe customer facing issues eventually. </a:t>
            </a:r>
          </a:p>
        </p:txBody>
      </p:sp>
      <p:sp>
        <p:nvSpPr>
          <p:cNvPr id="4" name="Slide Number Placeholder 3"/>
          <p:cNvSpPr>
            <a:spLocks noGrp="1"/>
          </p:cNvSpPr>
          <p:nvPr>
            <p:ph type="sldNum" sz="quarter" idx="5"/>
          </p:nvPr>
        </p:nvSpPr>
        <p:spPr/>
        <p:txBody>
          <a:bodyPr/>
          <a:lstStyle/>
          <a:p>
            <a:fld id="{3A7A1700-8A7A-403E-94C6-058942597E1C}" type="slidenum">
              <a:rPr lang="en-US" smtClean="0"/>
              <a:t>26</a:t>
            </a:fld>
            <a:endParaRPr lang="en-US"/>
          </a:p>
        </p:txBody>
      </p:sp>
    </p:spTree>
    <p:extLst>
      <p:ext uri="{BB962C8B-B14F-4D97-AF65-F5344CB8AC3E}">
        <p14:creationId xmlns:p14="http://schemas.microsoft.com/office/powerpoint/2010/main" val="1810333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randomly sampled 1 thousand </a:t>
            </a:r>
            <a:r>
              <a:rPr lang="en-US" sz="1200" dirty="0"/>
              <a:t>components</a:t>
            </a:r>
            <a:r>
              <a:rPr lang="en-US" dirty="0"/>
              <a:t> with more than 3 thousand-unit tests for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compare with 3 </a:t>
            </a:r>
            <a:r>
              <a:rPr lang="en-US" b="0" dirty="0">
                <a:cs typeface="Calibri" panose="020F0502020204030204"/>
              </a:rPr>
              <a:t>techniques: random delay injection, </a:t>
            </a:r>
            <a:r>
              <a:rPr lang="en-US" b="0" dirty="0" err="1">
                <a:cs typeface="Calibri" panose="020F0502020204030204"/>
              </a:rPr>
              <a:t>datacollider</a:t>
            </a:r>
            <a:r>
              <a:rPr lang="en-US" b="0" dirty="0">
                <a:cs typeface="Calibri" panose="020F0502020204030204"/>
              </a:rPr>
              <a:t> and </a:t>
            </a:r>
            <a:r>
              <a:rPr lang="en-US" b="0" dirty="0" err="1">
                <a:cs typeface="Calibri" panose="020F0502020204030204"/>
              </a:rPr>
              <a:t>hb</a:t>
            </a:r>
            <a:r>
              <a:rPr lang="en-US" b="0" dirty="0">
                <a:cs typeface="Calibri" panose="020F0502020204030204"/>
              </a:rPr>
              <a:t>-tracking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cs typeface="Calibri" panose="020F0502020204030204"/>
              </a:rPr>
              <a:t>We run every technique once and TSVD finds the largest number of thread safety violation.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cs typeface="Calibri" panose="020F0502020204030204"/>
              </a:rPr>
              <a:t>In terms of performance, while others have several times overhead, TSVD only has 33% .</a:t>
            </a:r>
            <a:endParaRPr lang="en-US" b="0" dirty="0"/>
          </a:p>
        </p:txBody>
      </p:sp>
      <p:sp>
        <p:nvSpPr>
          <p:cNvPr id="4" name="Slide Number Placeholder 3"/>
          <p:cNvSpPr>
            <a:spLocks noGrp="1"/>
          </p:cNvSpPr>
          <p:nvPr>
            <p:ph type="sldNum" sz="quarter" idx="5"/>
          </p:nvPr>
        </p:nvSpPr>
        <p:spPr/>
        <p:txBody>
          <a:bodyPr/>
          <a:lstStyle/>
          <a:p>
            <a:fld id="{3A7A1700-8A7A-403E-94C6-058942597E1C}" type="slidenum">
              <a:rPr lang="en-US" smtClean="0"/>
              <a:t>27</a:t>
            </a:fld>
            <a:endParaRPr lang="en-US"/>
          </a:p>
        </p:txBody>
      </p:sp>
    </p:spTree>
    <p:extLst>
      <p:ext uri="{BB962C8B-B14F-4D97-AF65-F5344CB8AC3E}">
        <p14:creationId xmlns:p14="http://schemas.microsoft.com/office/powerpoint/2010/main" val="410644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run all the techniques 50 times and collect all the thread-safety violations.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50 times run, TSVD can capture 96% of all the violations, while other techniques catch 65% at most.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the violation can be found by just running TSVD once, which is already better than running other techniques many times.</a:t>
            </a:r>
          </a:p>
        </p:txBody>
      </p:sp>
      <p:sp>
        <p:nvSpPr>
          <p:cNvPr id="4" name="Slide Number Placeholder 3"/>
          <p:cNvSpPr>
            <a:spLocks noGrp="1"/>
          </p:cNvSpPr>
          <p:nvPr>
            <p:ph type="sldNum" sz="quarter" idx="5"/>
          </p:nvPr>
        </p:nvSpPr>
        <p:spPr/>
        <p:txBody>
          <a:bodyPr/>
          <a:lstStyle/>
          <a:p>
            <a:fld id="{3A7A1700-8A7A-403E-94C6-058942597E1C}" type="slidenum">
              <a:rPr lang="en-US" smtClean="0"/>
              <a:t>28</a:t>
            </a:fld>
            <a:endParaRPr lang="en-US"/>
          </a:p>
        </p:txBody>
      </p:sp>
    </p:spTree>
    <p:extLst>
      <p:ext uri="{BB962C8B-B14F-4D97-AF65-F5344CB8AC3E}">
        <p14:creationId xmlns:p14="http://schemas.microsoft.com/office/powerpoint/2010/main" val="455617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to conclude the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A7A1700-8A7A-403E-94C6-058942597E1C}" type="slidenum">
              <a:rPr lang="en-US" smtClean="0"/>
              <a:t>29</a:t>
            </a:fld>
            <a:endParaRPr lang="en-US"/>
          </a:p>
        </p:txBody>
      </p:sp>
    </p:spTree>
    <p:extLst>
      <p:ext uri="{BB962C8B-B14F-4D97-AF65-F5344CB8AC3E}">
        <p14:creationId xmlns:p14="http://schemas.microsoft.com/office/powerpoint/2010/main" val="177277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Nowadays, concurrent programs are everywhere in desktops, in mobile phones and in the cloud.</a:t>
            </a:r>
          </a:p>
        </p:txBody>
      </p:sp>
      <p:sp>
        <p:nvSpPr>
          <p:cNvPr id="4" name="Slide Number Placeholder 3"/>
          <p:cNvSpPr>
            <a:spLocks noGrp="1"/>
          </p:cNvSpPr>
          <p:nvPr>
            <p:ph type="sldNum" sz="quarter" idx="5"/>
          </p:nvPr>
        </p:nvSpPr>
        <p:spPr/>
        <p:txBody>
          <a:bodyPr/>
          <a:lstStyle/>
          <a:p>
            <a:fld id="{3A7A1700-8A7A-403E-94C6-058942597E1C}" type="slidenum">
              <a:rPr lang="en-US" smtClean="0"/>
              <a:t>3</a:t>
            </a:fld>
            <a:endParaRPr lang="en-US"/>
          </a:p>
        </p:txBody>
      </p:sp>
    </p:spTree>
    <p:extLst>
      <p:ext uri="{BB962C8B-B14F-4D97-AF65-F5344CB8AC3E}">
        <p14:creationId xmlns:p14="http://schemas.microsoft.com/office/powerpoint/2010/main" val="649836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TSVD is a push-button TSV detection tool.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infers synchronization and uses them in the same run. The tool is easy to integrate because the </a:t>
            </a:r>
            <a:r>
              <a:rPr lang="en-US" dirty="0"/>
              <a:t>technique</a:t>
            </a:r>
            <a:r>
              <a:rPr lang="en-US" sz="1200" dirty="0"/>
              <a:t> is oblivious to synchronization and concurrency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also light-weighted, only 30% overhead and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sz="1200" dirty="0"/>
              <a:t>The evaluation result shows that TSVD has better coverage than HB-based </a:t>
            </a:r>
            <a:r>
              <a:rPr lang="en-US" b="1" dirty="0"/>
              <a:t>detection tools </a:t>
            </a:r>
            <a:r>
              <a:rPr lang="en-US" sz="1200" dirty="0"/>
              <a:t>.</a:t>
            </a:r>
            <a:r>
              <a:rPr lang="en-US" dirty="0"/>
              <a:t> </a:t>
            </a: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defRPr/>
            </a:pPr>
            <a:r>
              <a:rPr lang="en-US" b="1" dirty="0">
                <a:cs typeface="Calibri" panose="020F0502020204030204"/>
              </a:rPr>
              <a:t>You can find an open-source version TSVD here. Welcome to try it and let us know how many bugs you find!</a:t>
            </a:r>
          </a:p>
          <a:p>
            <a:pPr>
              <a:defRPr/>
            </a:pPr>
            <a:endParaRPr lang="en-US" b="1" dirty="0">
              <a:cs typeface="Calibri" panose="020F0502020204030204"/>
            </a:endParaRPr>
          </a:p>
          <a:p>
            <a:pPr>
              <a:defRPr/>
            </a:pPr>
            <a:r>
              <a:rPr lang="en-US" b="1" dirty="0">
                <a:cs typeface="Calibri" panose="020F0502020204030204"/>
              </a:rPr>
              <a:t>Confirmation -&gt; positive -&gt; it is really a challenging research problem. I only have some preliminary thought and I am happy to discuss it with you offline.</a:t>
            </a:r>
          </a:p>
          <a:p>
            <a:pPr>
              <a:defRPr/>
            </a:pPr>
            <a:endParaRPr lang="en-US" b="1" strike="sngStrike" dirty="0">
              <a:cs typeface="Calibri"/>
            </a:endParaRPr>
          </a:p>
          <a:p>
            <a:pPr>
              <a:defRPr/>
            </a:pPr>
            <a:endParaRPr lang="en-US" b="1" strike="sngStrike" dirty="0">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30</a:t>
            </a:fld>
            <a:endParaRPr lang="en-US"/>
          </a:p>
        </p:txBody>
      </p:sp>
    </p:spTree>
    <p:extLst>
      <p:ext uri="{BB962C8B-B14F-4D97-AF65-F5344CB8AC3E}">
        <p14:creationId xmlns:p14="http://schemas.microsoft.com/office/powerpoint/2010/main" val="316337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ea typeface="等线"/>
              </a:rPr>
              <a:t>concurrency bugs are also everywhere. It is very common to see developers complain about concurrency bugs,</a:t>
            </a:r>
            <a:endParaRPr lang="en-US" b="1" strike="sngStrike">
              <a:ea typeface="等线"/>
            </a:endParaRPr>
          </a:p>
          <a:p>
            <a:r>
              <a:rPr lang="en-US" altLang="zh-CN" b="1">
                <a:ea typeface="等线"/>
                <a:cs typeface="Calibri"/>
              </a:rPr>
              <a:t>Like "this is one monster of a race", "there isn't a week going by without some new bugs about races".</a:t>
            </a:r>
            <a:endParaRPr lang="en-US" altLang="zh-CN" b="1">
              <a:ea typeface="等线"/>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4</a:t>
            </a:fld>
            <a:endParaRPr lang="en-US"/>
          </a:p>
        </p:txBody>
      </p:sp>
    </p:spTree>
    <p:extLst>
      <p:ext uri="{BB962C8B-B14F-4D97-AF65-F5344CB8AC3E}">
        <p14:creationId xmlns:p14="http://schemas.microsoft.com/office/powerpoint/2010/main" val="67377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There are many </a:t>
            </a:r>
            <a:r>
              <a:rPr lang="en-US" b="1" err="1"/>
              <a:t>many</a:t>
            </a:r>
            <a:r>
              <a:rPr lang="en-US" b="1"/>
              <a:t> more complains about concurrency bugs out there.</a:t>
            </a:r>
            <a:endParaRPr lang="en-US" strike="sngStrike">
              <a:cs typeface="Calibri"/>
            </a:endParaRPr>
          </a:p>
        </p:txBody>
      </p:sp>
      <p:sp>
        <p:nvSpPr>
          <p:cNvPr id="4" name="Slide Number Placeholder 3"/>
          <p:cNvSpPr>
            <a:spLocks noGrp="1"/>
          </p:cNvSpPr>
          <p:nvPr>
            <p:ph type="sldNum" sz="quarter" idx="5"/>
          </p:nvPr>
        </p:nvSpPr>
        <p:spPr/>
        <p:txBody>
          <a:bodyPr/>
          <a:lstStyle/>
          <a:p>
            <a:fld id="{3A7A1700-8A7A-403E-94C6-058942597E1C}" type="slidenum">
              <a:rPr lang="en-US" smtClean="0"/>
              <a:t>5</a:t>
            </a:fld>
            <a:endParaRPr lang="en-US"/>
          </a:p>
        </p:txBody>
      </p:sp>
    </p:spTree>
    <p:extLst>
      <p:ext uri="{BB962C8B-B14F-4D97-AF65-F5344CB8AC3E}">
        <p14:creationId xmlns:p14="http://schemas.microsoft.com/office/powerpoint/2010/main" val="412289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i="0">
                <a:cs typeface="Calibri"/>
              </a:rPr>
              <a:t>Our work tackles a critical type of concurrency bugs called Thread Safety Violations.</a:t>
            </a:r>
            <a:endParaRPr lang="en-US" b="1" i="0"/>
          </a:p>
          <a:p>
            <a:pPr>
              <a:defRPr/>
            </a:pPr>
            <a:endParaRPr lang="en-US" b="1" i="0"/>
          </a:p>
          <a:p>
            <a:pPr>
              <a:defRPr/>
            </a:pPr>
            <a:r>
              <a:rPr lang="en-US" b="1" i="0"/>
              <a:t>In object-oriented programs, there are thread-safety contracts associated with classes about which methods CANNOT be concurrently invoked. </a:t>
            </a:r>
            <a:endParaRPr lang="en-US" b="1" i="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p>
          <a:p>
            <a:pPr>
              <a:defRPr/>
            </a:pPr>
            <a:r>
              <a:rPr lang="en-US" b="1" i="0"/>
              <a:t>A thread safety violation or TSV occurs if two threads concurrently invoke two conflicting methods upon the same object. </a:t>
            </a:r>
          </a:p>
          <a:p>
            <a:pPr>
              <a:defRPr/>
            </a:pPr>
            <a:endParaRPr lang="en-US" b="1" i="0">
              <a:cs typeface="Calibri"/>
            </a:endParaRPr>
          </a:p>
          <a:p>
            <a:pPr>
              <a:defRPr/>
            </a:pPr>
            <a:r>
              <a:rPr lang="en-US" b="1" i="0">
                <a:cs typeface="Calibri"/>
              </a:rPr>
              <a:t>The outcome of such a method race could be crashes or severe software misbehavior.</a:t>
            </a:r>
            <a:endParaRPr lang="en-US" b="1" i="0"/>
          </a:p>
        </p:txBody>
      </p:sp>
      <p:sp>
        <p:nvSpPr>
          <p:cNvPr id="4" name="Slide Number Placeholder 3"/>
          <p:cNvSpPr>
            <a:spLocks noGrp="1"/>
          </p:cNvSpPr>
          <p:nvPr>
            <p:ph type="sldNum" sz="quarter" idx="5"/>
          </p:nvPr>
        </p:nvSpPr>
        <p:spPr/>
        <p:txBody>
          <a:bodyPr/>
          <a:lstStyle/>
          <a:p>
            <a:fld id="{3A7A1700-8A7A-403E-94C6-058942597E1C}" type="slidenum">
              <a:rPr lang="en-US" smtClean="0"/>
              <a:t>6</a:t>
            </a:fld>
            <a:endParaRPr lang="en-US"/>
          </a:p>
        </p:txBody>
      </p:sp>
    </p:spTree>
    <p:extLst>
      <p:ext uri="{BB962C8B-B14F-4D97-AF65-F5344CB8AC3E}">
        <p14:creationId xmlns:p14="http://schemas.microsoft.com/office/powerpoint/2010/main" val="367326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i="0"/>
              <a:t>Let’s take an example. In C#, there is a </a:t>
            </a:r>
            <a:r>
              <a:rPr lang="en-US" b="1"/>
              <a:t>widely used class called</a:t>
            </a:r>
            <a:r>
              <a:rPr lang="en-US" b="1" i="0"/>
              <a:t> List in </a:t>
            </a:r>
            <a:r>
              <a:rPr lang="en-US" b="1" i="0" err="1"/>
              <a:t>system.collections</a:t>
            </a:r>
            <a:r>
              <a:rPr lang="en-US" b="1" i="0"/>
              <a:t> namespace. The C# document explicitly says that two add methods of the same </a:t>
            </a:r>
            <a:r>
              <a:rPr lang="en-US" b="1"/>
              <a:t>List </a:t>
            </a:r>
            <a:r>
              <a:rPr lang="en-US" b="1" i="0"/>
              <a:t> cannot be invoked at the same time.</a:t>
            </a:r>
            <a:r>
              <a:rPr lang="en-US" b="1"/>
              <a:t> </a:t>
            </a:r>
            <a:endParaRPr lang="en-US" b="1"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p>
          <a:p>
            <a:pPr>
              <a:defRPr/>
            </a:pPr>
            <a:r>
              <a:rPr lang="en-US" b="1"/>
              <a:t>Otherwise </a:t>
            </a:r>
            <a:r>
              <a:rPr lang="en-US" b="1" i="0"/>
              <a:t>thread-safety violation will happen</a:t>
            </a:r>
            <a:r>
              <a:rPr lang="en-US" b="1"/>
              <a:t> and </a:t>
            </a:r>
            <a:r>
              <a:rPr lang="en-US" b="1">
                <a:solidFill>
                  <a:srgbClr val="FF0000"/>
                </a:solidFill>
              </a:rPr>
              <a:t>one element will be lost.</a:t>
            </a:r>
            <a:r>
              <a:rPr lang="en-US" b="1"/>
              <a:t> </a:t>
            </a:r>
            <a:endParaRPr lang="en-US" b="1">
              <a:cs typeface="Calibri"/>
            </a:endParaRPr>
          </a:p>
          <a:p>
            <a:pPr>
              <a:defRPr/>
            </a:pPr>
            <a:endParaRPr lang="en-US" b="1"/>
          </a:p>
          <a:p>
            <a:pPr>
              <a:defRPr/>
            </a:pPr>
            <a:r>
              <a:rPr lang="en-US" b="1">
                <a:cs typeface="Calibri"/>
              </a:rPr>
              <a:t>Unfortunately, such a thread-safety violation widely exist in practice and is very difficult to find during in-house testing.</a:t>
            </a:r>
            <a:endParaRPr lang="en-US" b="1"/>
          </a:p>
          <a:p>
            <a:pPr>
              <a:defRPr/>
            </a:pPr>
            <a:r>
              <a:rPr lang="en-US" b="1">
                <a:cs typeface="Calibri"/>
              </a:rPr>
              <a:t>In 999 testing runs, two concurrent calls to Add may execute one after the other, but in 1 production run, they may execute at the same time, causing huge problems like bitcoin losses.</a:t>
            </a:r>
            <a:endParaRPr lang="en-US" b="1"/>
          </a:p>
        </p:txBody>
      </p:sp>
      <p:sp>
        <p:nvSpPr>
          <p:cNvPr id="4" name="Slide Number Placeholder 3"/>
          <p:cNvSpPr>
            <a:spLocks noGrp="1"/>
          </p:cNvSpPr>
          <p:nvPr>
            <p:ph type="sldNum" sz="quarter" idx="5"/>
          </p:nvPr>
        </p:nvSpPr>
        <p:spPr/>
        <p:txBody>
          <a:bodyPr/>
          <a:lstStyle/>
          <a:p>
            <a:fld id="{3A7A1700-8A7A-403E-94C6-058942597E1C}" type="slidenum">
              <a:rPr lang="en-US" smtClean="0"/>
              <a:t>7</a:t>
            </a:fld>
            <a:endParaRPr lang="en-US"/>
          </a:p>
        </p:txBody>
      </p:sp>
    </p:spTree>
    <p:extLst>
      <p:ext uri="{BB962C8B-B14F-4D97-AF65-F5344CB8AC3E}">
        <p14:creationId xmlns:p14="http://schemas.microsoft.com/office/powerpoint/2010/main" val="95004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cs typeface="Calibri"/>
              </a:rPr>
              <a:t>In fact, it is very difficult to reason about whether there is a thread-safety violation or not, particularly in cloud service code that we target.</a:t>
            </a:r>
          </a:p>
          <a:p>
            <a:pPr>
              <a:defRPr/>
            </a:pPr>
            <a:endParaRPr lang="en-US" b="1" dirty="0"/>
          </a:p>
          <a:p>
            <a:pPr>
              <a:defRPr/>
            </a:pPr>
            <a:r>
              <a:rPr lang="en-US" b="1" dirty="0">
                <a:cs typeface="Calibri"/>
              </a:rPr>
              <a:t>There are all types of concurrency going on, such as multi-threading, asynchronous event processing in each node, and message passing across nodes.</a:t>
            </a:r>
          </a:p>
        </p:txBody>
      </p:sp>
      <p:sp>
        <p:nvSpPr>
          <p:cNvPr id="4" name="Slide Number Placeholder 3"/>
          <p:cNvSpPr>
            <a:spLocks noGrp="1"/>
          </p:cNvSpPr>
          <p:nvPr>
            <p:ph type="sldNum" sz="quarter" idx="5"/>
          </p:nvPr>
        </p:nvSpPr>
        <p:spPr/>
        <p:txBody>
          <a:bodyPr/>
          <a:lstStyle/>
          <a:p>
            <a:fld id="{3A7A1700-8A7A-403E-94C6-058942597E1C}" type="slidenum">
              <a:rPr lang="en-US" smtClean="0"/>
              <a:t>8</a:t>
            </a:fld>
            <a:endParaRPr lang="en-US"/>
          </a:p>
        </p:txBody>
      </p:sp>
    </p:spTree>
    <p:extLst>
      <p:ext uri="{BB962C8B-B14F-4D97-AF65-F5344CB8AC3E}">
        <p14:creationId xmlns:p14="http://schemas.microsoft.com/office/powerpoint/2010/main" val="245834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cs typeface="Calibri"/>
              </a:rPr>
              <a:t>And there are all kinds of standard and custom synchronization primitives out there, very difficult to comprehensively reason about.</a:t>
            </a:r>
          </a:p>
          <a:p>
            <a:pPr>
              <a:defRPr/>
            </a:pPr>
            <a:endParaRPr lang="en-US" b="1" dirty="0">
              <a:cs typeface="Calibri"/>
            </a:endParaRPr>
          </a:p>
          <a:p>
            <a:pPr>
              <a:defRPr/>
            </a:pPr>
            <a:r>
              <a:rPr lang="en-US" b="1" dirty="0">
                <a:cs typeface="Calibri"/>
              </a:rPr>
              <a:t>You may notice that TSV is very similar to data race.</a:t>
            </a:r>
          </a:p>
        </p:txBody>
      </p:sp>
      <p:sp>
        <p:nvSpPr>
          <p:cNvPr id="4" name="Slide Number Placeholder 3"/>
          <p:cNvSpPr>
            <a:spLocks noGrp="1"/>
          </p:cNvSpPr>
          <p:nvPr>
            <p:ph type="sldNum" sz="quarter" idx="5"/>
          </p:nvPr>
        </p:nvSpPr>
        <p:spPr/>
        <p:txBody>
          <a:bodyPr/>
          <a:lstStyle/>
          <a:p>
            <a:fld id="{3A7A1700-8A7A-403E-94C6-058942597E1C}" type="slidenum">
              <a:rPr lang="en-US" smtClean="0"/>
              <a:t>9</a:t>
            </a:fld>
            <a:endParaRPr lang="en-US"/>
          </a:p>
        </p:txBody>
      </p:sp>
    </p:spTree>
    <p:extLst>
      <p:ext uri="{BB962C8B-B14F-4D97-AF65-F5344CB8AC3E}">
        <p14:creationId xmlns:p14="http://schemas.microsoft.com/office/powerpoint/2010/main" val="209343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0965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6918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66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762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320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804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2358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7347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6155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6696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7788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6117052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comments" Target="../comments/comment2.xml"/><Relationship Id="rId4" Type="http://schemas.openxmlformats.org/officeDocument/2006/relationships/image" Target="../media/image34.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7.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3.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34.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5.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6.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13.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TSVD" TargetMode="External"/><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tton">
            <a:extLst>
              <a:ext uri="{FF2B5EF4-FFF2-40B4-BE49-F238E27FC236}">
                <a16:creationId xmlns:a16="http://schemas.microsoft.com/office/drawing/2014/main" id="{2F0FE498-CB13-44FC-B0BD-2924C5F7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144" y="2349062"/>
            <a:ext cx="1623848" cy="16238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7CAF972-025F-4D65-A83B-3A32C5822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15812">
            <a:off x="2222363" y="2862429"/>
            <a:ext cx="1912883" cy="19128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clear explosion GIF">
            <a:extLst>
              <a:ext uri="{FF2B5EF4-FFF2-40B4-BE49-F238E27FC236}">
                <a16:creationId xmlns:a16="http://schemas.microsoft.com/office/drawing/2014/main" id="{A1139864-378B-4DD2-B312-AA544FE90A7F}"/>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278166" y="792978"/>
            <a:ext cx="5613840" cy="5272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close up of an animal&#10;&#10;Description generated with very high confidence">
            <a:extLst>
              <a:ext uri="{FF2B5EF4-FFF2-40B4-BE49-F238E27FC236}">
                <a16:creationId xmlns:a16="http://schemas.microsoft.com/office/drawing/2014/main" id="{95FA3BC5-9025-4009-9DBE-12998703620C}"/>
              </a:ext>
            </a:extLst>
          </p:cNvPr>
          <p:cNvPicPr>
            <a:picLocks noChangeAspect="1"/>
          </p:cNvPicPr>
          <p:nvPr/>
        </p:nvPicPr>
        <p:blipFill>
          <a:blip r:embed="rId6"/>
          <a:stretch>
            <a:fillRect/>
          </a:stretch>
        </p:blipFill>
        <p:spPr>
          <a:xfrm>
            <a:off x="7197164" y="3357282"/>
            <a:ext cx="651436" cy="643965"/>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B8012721-2444-401B-9D41-A5FC7AE1E9C5}"/>
              </a:ext>
            </a:extLst>
          </p:cNvPr>
          <p:cNvPicPr>
            <a:picLocks noChangeAspect="1"/>
          </p:cNvPicPr>
          <p:nvPr/>
        </p:nvPicPr>
        <p:blipFill>
          <a:blip r:embed="rId7"/>
          <a:stretch>
            <a:fillRect/>
          </a:stretch>
        </p:blipFill>
        <p:spPr>
          <a:xfrm>
            <a:off x="8108576" y="2452699"/>
            <a:ext cx="360083" cy="309072"/>
          </a:xfrm>
          <a:prstGeom prst="rect">
            <a:avLst/>
          </a:prstGeom>
        </p:spPr>
      </p:pic>
      <p:pic>
        <p:nvPicPr>
          <p:cNvPr id="10" name="Picture 10" descr="A drawing of a face&#10;&#10;Description generated with high confidence">
            <a:extLst>
              <a:ext uri="{FF2B5EF4-FFF2-40B4-BE49-F238E27FC236}">
                <a16:creationId xmlns:a16="http://schemas.microsoft.com/office/drawing/2014/main" id="{30AD73C2-0EA7-45A7-81AE-283C51F9382B}"/>
              </a:ext>
            </a:extLst>
          </p:cNvPr>
          <p:cNvPicPr>
            <a:picLocks noChangeAspect="1"/>
          </p:cNvPicPr>
          <p:nvPr/>
        </p:nvPicPr>
        <p:blipFill>
          <a:blip r:embed="rId8"/>
          <a:stretch>
            <a:fillRect/>
          </a:stretch>
        </p:blipFill>
        <p:spPr>
          <a:xfrm>
            <a:off x="8630491" y="3649382"/>
            <a:ext cx="462990" cy="351118"/>
          </a:xfrm>
          <a:prstGeom prst="rect">
            <a:avLst/>
          </a:prstGeom>
        </p:spPr>
      </p:pic>
      <p:pic>
        <p:nvPicPr>
          <p:cNvPr id="12" name="Picture 12" descr="A drawing of a face&#10;&#10;Description generated with high confidence">
            <a:extLst>
              <a:ext uri="{FF2B5EF4-FFF2-40B4-BE49-F238E27FC236}">
                <a16:creationId xmlns:a16="http://schemas.microsoft.com/office/drawing/2014/main" id="{3728B4C7-6FF6-4BEA-8E60-2E0F4AD1C9A0}"/>
              </a:ext>
            </a:extLst>
          </p:cNvPr>
          <p:cNvPicPr>
            <a:picLocks noChangeAspect="1"/>
          </p:cNvPicPr>
          <p:nvPr/>
        </p:nvPicPr>
        <p:blipFill>
          <a:blip r:embed="rId9"/>
          <a:stretch>
            <a:fillRect/>
          </a:stretch>
        </p:blipFill>
        <p:spPr>
          <a:xfrm flipH="1">
            <a:off x="8035365" y="2927843"/>
            <a:ext cx="499035" cy="468167"/>
          </a:xfrm>
          <a:prstGeom prst="rect">
            <a:avLst/>
          </a:prstGeom>
        </p:spPr>
      </p:pic>
      <p:pic>
        <p:nvPicPr>
          <p:cNvPr id="14" name="Picture 14" descr="A picture containing kite, flying, table, holding&#10;&#10;Description generated with very high confidence">
            <a:extLst>
              <a:ext uri="{FF2B5EF4-FFF2-40B4-BE49-F238E27FC236}">
                <a16:creationId xmlns:a16="http://schemas.microsoft.com/office/drawing/2014/main" id="{F35BE67E-5918-4EFC-9A96-AF3CFCBE0E14}"/>
              </a:ext>
            </a:extLst>
          </p:cNvPr>
          <p:cNvPicPr>
            <a:picLocks noChangeAspect="1"/>
          </p:cNvPicPr>
          <p:nvPr/>
        </p:nvPicPr>
        <p:blipFill>
          <a:blip r:embed="rId10"/>
          <a:stretch>
            <a:fillRect/>
          </a:stretch>
        </p:blipFill>
        <p:spPr>
          <a:xfrm>
            <a:off x="6577106" y="3277911"/>
            <a:ext cx="569259" cy="309650"/>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26562540-0E7C-42BA-A3BE-34C2963C034C}"/>
              </a:ext>
            </a:extLst>
          </p:cNvPr>
          <p:cNvPicPr>
            <a:picLocks noChangeAspect="1"/>
          </p:cNvPicPr>
          <p:nvPr/>
        </p:nvPicPr>
        <p:blipFill>
          <a:blip r:embed="rId11"/>
          <a:stretch>
            <a:fillRect/>
          </a:stretch>
        </p:blipFill>
        <p:spPr>
          <a:xfrm>
            <a:off x="7107517" y="2760382"/>
            <a:ext cx="539377" cy="298824"/>
          </a:xfrm>
          <a:prstGeom prst="rect">
            <a:avLst/>
          </a:prstGeom>
        </p:spPr>
      </p:pic>
      <p:pic>
        <p:nvPicPr>
          <p:cNvPr id="18" name="Picture 18" descr="A picture containing drawing&#10;&#10;Description generated with very high confidence">
            <a:extLst>
              <a:ext uri="{FF2B5EF4-FFF2-40B4-BE49-F238E27FC236}">
                <a16:creationId xmlns:a16="http://schemas.microsoft.com/office/drawing/2014/main" id="{04CB4145-8556-4F9C-BF5F-A3C207F1F48A}"/>
              </a:ext>
            </a:extLst>
          </p:cNvPr>
          <p:cNvPicPr>
            <a:picLocks noChangeAspect="1"/>
          </p:cNvPicPr>
          <p:nvPr/>
        </p:nvPicPr>
        <p:blipFill>
          <a:blip r:embed="rId12"/>
          <a:stretch>
            <a:fillRect/>
          </a:stretch>
        </p:blipFill>
        <p:spPr>
          <a:xfrm>
            <a:off x="8949017" y="3122024"/>
            <a:ext cx="281642" cy="315129"/>
          </a:xfrm>
          <a:prstGeom prst="rect">
            <a:avLst/>
          </a:prstGeom>
        </p:spPr>
      </p:pic>
      <p:sp>
        <p:nvSpPr>
          <p:cNvPr id="2" name="Slide Number Placeholder 1">
            <a:extLst>
              <a:ext uri="{FF2B5EF4-FFF2-40B4-BE49-F238E27FC236}">
                <a16:creationId xmlns:a16="http://schemas.microsoft.com/office/drawing/2014/main" id="{46C252B5-3A92-480B-87EF-0FD32383D92C}"/>
              </a:ext>
            </a:extLst>
          </p:cNvPr>
          <p:cNvSpPr>
            <a:spLocks noGrp="1"/>
          </p:cNvSpPr>
          <p:nvPr>
            <p:ph type="sldNum" sz="quarter" idx="12"/>
          </p:nvPr>
        </p:nvSpPr>
        <p:spPr/>
        <p:txBody>
          <a:bodyPr/>
          <a:lstStyle/>
          <a:p>
            <a:fld id="{48F63A3B-78C7-47BE-AE5E-E10140E04643}" type="slidenum">
              <a:rPr lang="en-US" smtClean="0"/>
              <a:t>1</a:t>
            </a:fld>
            <a:endParaRPr lang="en-US"/>
          </a:p>
        </p:txBody>
      </p:sp>
    </p:spTree>
    <p:extLst>
      <p:ext uri="{BB962C8B-B14F-4D97-AF65-F5344CB8AC3E}">
        <p14:creationId xmlns:p14="http://schemas.microsoft.com/office/powerpoint/2010/main" val="223835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408E454A-7887-4251-8C43-FB3A252B2122}"/>
              </a:ext>
            </a:extLst>
          </p:cNvPr>
          <p:cNvCxnSpPr>
            <a:cxnSpLocks/>
            <a:endCxn id="55" idx="1"/>
          </p:cNvCxnSpPr>
          <p:nvPr/>
        </p:nvCxnSpPr>
        <p:spPr>
          <a:xfrm flipV="1">
            <a:off x="2491695" y="5394366"/>
            <a:ext cx="2948868" cy="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D348FCA-2810-4F90-8040-E4A6B42D6869}"/>
              </a:ext>
            </a:extLst>
          </p:cNvPr>
          <p:cNvGrpSpPr/>
          <p:nvPr/>
        </p:nvGrpSpPr>
        <p:grpSpPr>
          <a:xfrm>
            <a:off x="8626606" y="2853318"/>
            <a:ext cx="1229706" cy="1291504"/>
            <a:chOff x="8601803" y="2745285"/>
            <a:chExt cx="1229706" cy="1291504"/>
          </a:xfrm>
        </p:grpSpPr>
        <p:grpSp>
          <p:nvGrpSpPr>
            <p:cNvPr id="11" name="Group 10">
              <a:extLst>
                <a:ext uri="{FF2B5EF4-FFF2-40B4-BE49-F238E27FC236}">
                  <a16:creationId xmlns:a16="http://schemas.microsoft.com/office/drawing/2014/main" id="{1DC87C02-7D54-4F8E-86B6-58351B8960A7}"/>
                </a:ext>
              </a:extLst>
            </p:cNvPr>
            <p:cNvGrpSpPr/>
            <p:nvPr/>
          </p:nvGrpSpPr>
          <p:grpSpPr>
            <a:xfrm>
              <a:off x="8601803" y="2745285"/>
              <a:ext cx="1225801" cy="1222993"/>
              <a:chOff x="8643913" y="3000828"/>
              <a:chExt cx="1225801" cy="1222993"/>
            </a:xfrm>
          </p:grpSpPr>
          <p:pic>
            <p:nvPicPr>
              <p:cNvPr id="32" name="Picture 4" descr="Image result for hardworking icon">
                <a:extLst>
                  <a:ext uri="{FF2B5EF4-FFF2-40B4-BE49-F238E27FC236}">
                    <a16:creationId xmlns:a16="http://schemas.microsoft.com/office/drawing/2014/main" id="{5BF70C3A-5884-4118-B3FF-06950637B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969" y="3404017"/>
                <a:ext cx="819804" cy="81980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84E4545D-36A6-42BB-A3D8-FE0E30E34D63}"/>
                  </a:ext>
                </a:extLst>
              </p:cNvPr>
              <p:cNvSpPr/>
              <p:nvPr/>
            </p:nvSpPr>
            <p:spPr>
              <a:xfrm>
                <a:off x="8955314" y="3153227"/>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Image result for hardworking icon">
                <a:extLst>
                  <a:ext uri="{FF2B5EF4-FFF2-40B4-BE49-F238E27FC236}">
                    <a16:creationId xmlns:a16="http://schemas.microsoft.com/office/drawing/2014/main" id="{12E6E5D0-BD7D-4A91-A3D7-B210F8DF2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111" y="3331446"/>
                <a:ext cx="819804" cy="81980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81FFD3A-AF4C-4C86-874E-923F76EEF011}"/>
                  </a:ext>
                </a:extLst>
              </p:cNvPr>
              <p:cNvSpPr/>
              <p:nvPr/>
            </p:nvSpPr>
            <p:spPr>
              <a:xfrm>
                <a:off x="8846456" y="3080656"/>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Image result for hardworking icon">
                <a:extLst>
                  <a:ext uri="{FF2B5EF4-FFF2-40B4-BE49-F238E27FC236}">
                    <a16:creationId xmlns:a16="http://schemas.microsoft.com/office/drawing/2014/main" id="{FE8A44C4-0798-4C12-9333-775E1CD33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512" y="3251618"/>
                <a:ext cx="819804" cy="8198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5FD341-F98C-4235-9F3E-2365CDE0C852}"/>
                  </a:ext>
                </a:extLst>
              </p:cNvPr>
              <p:cNvSpPr/>
              <p:nvPr/>
            </p:nvSpPr>
            <p:spPr>
              <a:xfrm>
                <a:off x="8744857" y="300082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Image result for hardworking icon">
                <a:extLst>
                  <a:ext uri="{FF2B5EF4-FFF2-40B4-BE49-F238E27FC236}">
                    <a16:creationId xmlns:a16="http://schemas.microsoft.com/office/drawing/2014/main" id="{21869962-A21B-43AB-9F59-5854FE084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913" y="3171790"/>
                <a:ext cx="819804" cy="819804"/>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4" descr="Image result for hardworking icon">
              <a:extLst>
                <a:ext uri="{FF2B5EF4-FFF2-40B4-BE49-F238E27FC236}">
                  <a16:creationId xmlns:a16="http://schemas.microsoft.com/office/drawing/2014/main" id="{59C1F36E-443F-47DA-A2A3-0717DC1EE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368" b="-1"/>
            <a:stretch/>
          </p:blipFill>
          <p:spPr bwMode="auto">
            <a:xfrm>
              <a:off x="9011705" y="3884033"/>
              <a:ext cx="819804" cy="15275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Image result for human integration icon">
            <a:extLst>
              <a:ext uri="{FF2B5EF4-FFF2-40B4-BE49-F238E27FC236}">
                <a16:creationId xmlns:a16="http://schemas.microsoft.com/office/drawing/2014/main" id="{A7BF01B5-AC59-4016-B905-505274BE1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039" y="3042923"/>
            <a:ext cx="819805" cy="819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1113426" y="348785"/>
            <a:ext cx="10515600" cy="1325563"/>
          </a:xfrm>
        </p:spPr>
        <p:txBody>
          <a:bodyPr/>
          <a:lstStyle/>
          <a:p>
            <a:pPr algn="ctr"/>
            <a:r>
              <a:rPr lang="en-US">
                <a:latin typeface="+mn-lt"/>
              </a:rPr>
              <a:t>In </a:t>
            </a:r>
            <a:r>
              <a:rPr lang="en-US">
                <a:solidFill>
                  <a:srgbClr val="FF0000"/>
                </a:solidFill>
                <a:latin typeface="+mn-lt"/>
              </a:rPr>
              <a:t>small</a:t>
            </a:r>
            <a:r>
              <a:rPr lang="en-US">
                <a:latin typeface="+mn-lt"/>
              </a:rPr>
              <a:t> </a:t>
            </a:r>
            <a:r>
              <a:rPr lang="en-US">
                <a:solidFill>
                  <a:srgbClr val="FF0000"/>
                </a:solidFill>
                <a:latin typeface="+mn-lt"/>
              </a:rPr>
              <a:t>scale</a:t>
            </a:r>
            <a:r>
              <a:rPr lang="en-US">
                <a:latin typeface="+mn-lt"/>
              </a:rPr>
              <a:t>, it is fine.</a:t>
            </a:r>
          </a:p>
        </p:txBody>
      </p:sp>
      <p:sp>
        <p:nvSpPr>
          <p:cNvPr id="3" name="Rectangle: Rounded Corners 2">
            <a:extLst>
              <a:ext uri="{FF2B5EF4-FFF2-40B4-BE49-F238E27FC236}">
                <a16:creationId xmlns:a16="http://schemas.microsoft.com/office/drawing/2014/main" id="{F80616A8-BF1A-4374-8627-EB50F1E27AFC}"/>
              </a:ext>
            </a:extLst>
          </p:cNvPr>
          <p:cNvSpPr/>
          <p:nvPr/>
        </p:nvSpPr>
        <p:spPr>
          <a:xfrm>
            <a:off x="3394545" y="2323435"/>
            <a:ext cx="1558231" cy="72811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Integration</a:t>
            </a:r>
          </a:p>
        </p:txBody>
      </p:sp>
      <p:sp>
        <p:nvSpPr>
          <p:cNvPr id="6" name="Rectangle: Rounded Corners 5">
            <a:extLst>
              <a:ext uri="{FF2B5EF4-FFF2-40B4-BE49-F238E27FC236}">
                <a16:creationId xmlns:a16="http://schemas.microsoft.com/office/drawing/2014/main" id="{C4F7C1FE-B373-481C-9770-8650F8C1424C}"/>
              </a:ext>
            </a:extLst>
          </p:cNvPr>
          <p:cNvSpPr/>
          <p:nvPr/>
        </p:nvSpPr>
        <p:spPr>
          <a:xfrm>
            <a:off x="3446466" y="5005850"/>
            <a:ext cx="1558231" cy="77724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Integration</a:t>
            </a:r>
          </a:p>
        </p:txBody>
      </p:sp>
      <p:cxnSp>
        <p:nvCxnSpPr>
          <p:cNvPr id="5" name="Straight Arrow Connector 4">
            <a:extLst>
              <a:ext uri="{FF2B5EF4-FFF2-40B4-BE49-F238E27FC236}">
                <a16:creationId xmlns:a16="http://schemas.microsoft.com/office/drawing/2014/main" id="{09930EC7-9F47-4BAA-829E-6D0D04348B26}"/>
              </a:ext>
            </a:extLst>
          </p:cNvPr>
          <p:cNvCxnSpPr>
            <a:cxnSpLocks/>
            <a:stCxn id="3" idx="3"/>
            <a:endCxn id="41" idx="1"/>
          </p:cNvCxnSpPr>
          <p:nvPr/>
        </p:nvCxnSpPr>
        <p:spPr>
          <a:xfrm flipV="1">
            <a:off x="4952776" y="2681388"/>
            <a:ext cx="501295" cy="6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8E51AA-ED55-41DC-BAA3-609E9E9EFB78}"/>
              </a:ext>
            </a:extLst>
          </p:cNvPr>
          <p:cNvCxnSpPr>
            <a:cxnSpLocks/>
            <a:stCxn id="6" idx="3"/>
            <a:endCxn id="55" idx="1"/>
          </p:cNvCxnSpPr>
          <p:nvPr/>
        </p:nvCxnSpPr>
        <p:spPr>
          <a:xfrm flipV="1">
            <a:off x="5004697" y="5394366"/>
            <a:ext cx="435866" cy="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4D191C-4DDC-481A-BA32-B1FA140E510E}"/>
              </a:ext>
            </a:extLst>
          </p:cNvPr>
          <p:cNvCxnSpPr>
            <a:cxnSpLocks/>
            <a:stCxn id="55" idx="3"/>
            <a:endCxn id="23" idx="1"/>
          </p:cNvCxnSpPr>
          <p:nvPr/>
        </p:nvCxnSpPr>
        <p:spPr>
          <a:xfrm flipV="1">
            <a:off x="7885558" y="5388923"/>
            <a:ext cx="371829" cy="5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1925A40-AAEF-4BB9-AD61-6B8BD40B133C}"/>
              </a:ext>
            </a:extLst>
          </p:cNvPr>
          <p:cNvSpPr/>
          <p:nvPr/>
        </p:nvSpPr>
        <p:spPr>
          <a:xfrm>
            <a:off x="8225103" y="2302723"/>
            <a:ext cx="155823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Pruning </a:t>
            </a:r>
            <a:endParaRPr lang="en-US" sz="2000">
              <a:solidFill>
                <a:schemeClr val="tx1"/>
              </a:solidFill>
              <a:cs typeface="Calibri"/>
            </a:endParaRPr>
          </a:p>
        </p:txBody>
      </p:sp>
      <p:sp>
        <p:nvSpPr>
          <p:cNvPr id="23" name="Rectangle: Rounded Corners 22">
            <a:extLst>
              <a:ext uri="{FF2B5EF4-FFF2-40B4-BE49-F238E27FC236}">
                <a16:creationId xmlns:a16="http://schemas.microsoft.com/office/drawing/2014/main" id="{B31CA6B6-91BD-4776-8DE2-E8D220565523}"/>
              </a:ext>
            </a:extLst>
          </p:cNvPr>
          <p:cNvSpPr/>
          <p:nvPr/>
        </p:nvSpPr>
        <p:spPr>
          <a:xfrm>
            <a:off x="8257387" y="5000303"/>
            <a:ext cx="155823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Pruning</a:t>
            </a:r>
            <a:endParaRPr lang="en-US" sz="2000" dirty="0">
              <a:solidFill>
                <a:schemeClr val="tx1"/>
              </a:solidFill>
              <a:cs typeface="Calibri"/>
            </a:endParaRPr>
          </a:p>
        </p:txBody>
      </p:sp>
      <p:pic>
        <p:nvPicPr>
          <p:cNvPr id="26" name="Picture 6" descr="Image result for neutral face emoji">
            <a:extLst>
              <a:ext uri="{FF2B5EF4-FFF2-40B4-BE49-F238E27FC236}">
                <a16:creationId xmlns:a16="http://schemas.microsoft.com/office/drawing/2014/main" id="{320E382B-BEF2-439D-9F67-517EA3774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170" y="478084"/>
            <a:ext cx="1520808" cy="152080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84C3A28-6A48-46AB-9F50-0D5A8D44C962}"/>
              </a:ext>
            </a:extLst>
          </p:cNvPr>
          <p:cNvSpPr txBox="1"/>
          <p:nvPr/>
        </p:nvSpPr>
        <p:spPr>
          <a:xfrm>
            <a:off x="976146" y="2335037"/>
            <a:ext cx="1515549" cy="707886"/>
          </a:xfrm>
          <a:prstGeom prst="rect">
            <a:avLst/>
          </a:prstGeom>
          <a:noFill/>
        </p:spPr>
        <p:txBody>
          <a:bodyPr wrap="square" rtlCol="0" anchor="t">
            <a:spAutoFit/>
          </a:bodyPr>
          <a:lstStyle/>
          <a:p>
            <a:pPr algn="ctr"/>
            <a:r>
              <a:rPr lang="en-US" sz="2000"/>
              <a:t>Program source code</a:t>
            </a:r>
          </a:p>
        </p:txBody>
      </p:sp>
      <p:cxnSp>
        <p:nvCxnSpPr>
          <p:cNvPr id="19" name="Straight Arrow Connector 18">
            <a:extLst>
              <a:ext uri="{FF2B5EF4-FFF2-40B4-BE49-F238E27FC236}">
                <a16:creationId xmlns:a16="http://schemas.microsoft.com/office/drawing/2014/main" id="{BB3A6C9E-39A3-48AB-B77A-982C2A1CBA58}"/>
              </a:ext>
            </a:extLst>
          </p:cNvPr>
          <p:cNvCxnSpPr>
            <a:cxnSpLocks/>
            <a:stCxn id="17" idx="3"/>
            <a:endCxn id="3" idx="1"/>
          </p:cNvCxnSpPr>
          <p:nvPr/>
        </p:nvCxnSpPr>
        <p:spPr>
          <a:xfrm flipV="1">
            <a:off x="2491695" y="2687492"/>
            <a:ext cx="902850" cy="1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9C157A5A-57C9-4706-9332-4453FDF2E2C4}"/>
              </a:ext>
            </a:extLst>
          </p:cNvPr>
          <p:cNvCxnSpPr>
            <a:cxnSpLocks/>
            <a:stCxn id="41" idx="3"/>
            <a:endCxn id="20" idx="1"/>
          </p:cNvCxnSpPr>
          <p:nvPr/>
        </p:nvCxnSpPr>
        <p:spPr>
          <a:xfrm>
            <a:off x="7885558" y="2681388"/>
            <a:ext cx="339545" cy="9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8C8D867-4C9B-4F34-9460-9ACD82395847}"/>
              </a:ext>
            </a:extLst>
          </p:cNvPr>
          <p:cNvCxnSpPr>
            <a:cxnSpLocks/>
            <a:stCxn id="20" idx="3"/>
          </p:cNvCxnSpPr>
          <p:nvPr/>
        </p:nvCxnSpPr>
        <p:spPr>
          <a:xfrm>
            <a:off x="9783334" y="2691343"/>
            <a:ext cx="4794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B89FAA9-F02D-4868-AD3D-55F80D3FD921}"/>
              </a:ext>
            </a:extLst>
          </p:cNvPr>
          <p:cNvCxnSpPr>
            <a:cxnSpLocks/>
            <a:stCxn id="23" idx="3"/>
          </p:cNvCxnSpPr>
          <p:nvPr/>
        </p:nvCxnSpPr>
        <p:spPr>
          <a:xfrm>
            <a:off x="9815618" y="5388923"/>
            <a:ext cx="4333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A991386-3902-45BF-A519-958FE03D5CA7}"/>
              </a:ext>
            </a:extLst>
          </p:cNvPr>
          <p:cNvSpPr txBox="1"/>
          <p:nvPr/>
        </p:nvSpPr>
        <p:spPr>
          <a:xfrm>
            <a:off x="919910" y="5000303"/>
            <a:ext cx="1841557" cy="707886"/>
          </a:xfrm>
          <a:prstGeom prst="rect">
            <a:avLst/>
          </a:prstGeom>
          <a:noFill/>
        </p:spPr>
        <p:txBody>
          <a:bodyPr wrap="square" rtlCol="0" anchor="t">
            <a:spAutoFit/>
          </a:bodyPr>
          <a:lstStyle/>
          <a:p>
            <a:pPr algn="ctr"/>
            <a:r>
              <a:rPr lang="en-US" sz="2000"/>
              <a:t>Program</a:t>
            </a:r>
          </a:p>
          <a:p>
            <a:pPr algn="ctr"/>
            <a:r>
              <a:rPr lang="en-US" sz="2000"/>
              <a:t>binary</a:t>
            </a:r>
            <a:endParaRPr lang="en-US" sz="2000">
              <a:cs typeface="Calibri"/>
            </a:endParaRPr>
          </a:p>
        </p:txBody>
      </p:sp>
      <p:sp>
        <p:nvSpPr>
          <p:cNvPr id="41" name="Rectangle: Rounded Corners 40">
            <a:extLst>
              <a:ext uri="{FF2B5EF4-FFF2-40B4-BE49-F238E27FC236}">
                <a16:creationId xmlns:a16="http://schemas.microsoft.com/office/drawing/2014/main" id="{52DE525A-CBB3-47A2-81BE-27E9E02101D5}"/>
              </a:ext>
            </a:extLst>
          </p:cNvPr>
          <p:cNvSpPr/>
          <p:nvPr/>
        </p:nvSpPr>
        <p:spPr>
          <a:xfrm>
            <a:off x="5454071" y="2314493"/>
            <a:ext cx="2431487" cy="73379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Static data-race analysis</a:t>
            </a:r>
          </a:p>
        </p:txBody>
      </p:sp>
      <p:pic>
        <p:nvPicPr>
          <p:cNvPr id="2053" name="Picture 2" descr="Image result for lady bugs icon">
            <a:extLst>
              <a:ext uri="{FF2B5EF4-FFF2-40B4-BE49-F238E27FC236}">
                <a16:creationId xmlns:a16="http://schemas.microsoft.com/office/drawing/2014/main" id="{7BE7F402-A76C-49E5-B3E3-7306A3EB3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7955" y="2348590"/>
            <a:ext cx="758752" cy="7587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lady bugs icon">
            <a:extLst>
              <a:ext uri="{FF2B5EF4-FFF2-40B4-BE49-F238E27FC236}">
                <a16:creationId xmlns:a16="http://schemas.microsoft.com/office/drawing/2014/main" id="{208A801A-86E1-465B-9759-4CB7FAD7A1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1484" y="5023875"/>
            <a:ext cx="758752" cy="75875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67BD371A-1BC8-4227-9F5E-B4762062FCEB}"/>
              </a:ext>
            </a:extLst>
          </p:cNvPr>
          <p:cNvSpPr txBox="1"/>
          <p:nvPr/>
        </p:nvSpPr>
        <p:spPr>
          <a:xfrm>
            <a:off x="976146" y="4359972"/>
            <a:ext cx="1783191" cy="400110"/>
          </a:xfrm>
          <a:prstGeom prst="rect">
            <a:avLst/>
          </a:prstGeom>
          <a:noFill/>
        </p:spPr>
        <p:txBody>
          <a:bodyPr wrap="square" rtlCol="0" anchor="t">
            <a:spAutoFit/>
          </a:bodyPr>
          <a:lstStyle/>
          <a:p>
            <a:pPr algn="ctr"/>
            <a:r>
              <a:rPr lang="en-US" sz="2000"/>
              <a:t>Test Inputs</a:t>
            </a:r>
          </a:p>
        </p:txBody>
      </p:sp>
      <p:sp>
        <p:nvSpPr>
          <p:cNvPr id="55" name="Rectangle: Rounded Corners 54">
            <a:extLst>
              <a:ext uri="{FF2B5EF4-FFF2-40B4-BE49-F238E27FC236}">
                <a16:creationId xmlns:a16="http://schemas.microsoft.com/office/drawing/2014/main" id="{93D85C8A-40C0-46FE-9AED-DDF3767A68FF}"/>
              </a:ext>
            </a:extLst>
          </p:cNvPr>
          <p:cNvSpPr/>
          <p:nvPr/>
        </p:nvSpPr>
        <p:spPr>
          <a:xfrm>
            <a:off x="5440563" y="5005746"/>
            <a:ext cx="2444995" cy="77723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Dynamic data-race analysis  </a:t>
            </a:r>
          </a:p>
        </p:txBody>
      </p:sp>
      <p:cxnSp>
        <p:nvCxnSpPr>
          <p:cNvPr id="2058" name="Connector: Elbow 2057">
            <a:extLst>
              <a:ext uri="{FF2B5EF4-FFF2-40B4-BE49-F238E27FC236}">
                <a16:creationId xmlns:a16="http://schemas.microsoft.com/office/drawing/2014/main" id="{B691036A-53B9-4CB5-B137-720C3E9F9975}"/>
              </a:ext>
            </a:extLst>
          </p:cNvPr>
          <p:cNvCxnSpPr>
            <a:cxnSpLocks/>
          </p:cNvCxnSpPr>
          <p:nvPr/>
        </p:nvCxnSpPr>
        <p:spPr>
          <a:xfrm>
            <a:off x="2640834" y="4552191"/>
            <a:ext cx="2688323" cy="828568"/>
          </a:xfrm>
          <a:prstGeom prst="bentConnector3">
            <a:avLst>
              <a:gd name="adj1" fmla="val 9960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63" name="Picture 6" descr="Image result for snail icon">
            <a:extLst>
              <a:ext uri="{FF2B5EF4-FFF2-40B4-BE49-F238E27FC236}">
                <a16:creationId xmlns:a16="http://schemas.microsoft.com/office/drawing/2014/main" id="{7C5CF358-F298-40AB-90B5-D41B78783C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09" y="5777543"/>
            <a:ext cx="777240" cy="777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C02222-944A-40EE-9DBC-1292486D9817}"/>
              </a:ext>
            </a:extLst>
          </p:cNvPr>
          <p:cNvSpPr txBox="1"/>
          <p:nvPr/>
        </p:nvSpPr>
        <p:spPr>
          <a:xfrm>
            <a:off x="9568543" y="34344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rgbClr val="C00000"/>
                </a:solidFill>
              </a:rPr>
              <a:t>~1 out of 5</a:t>
            </a:r>
            <a:endParaRPr lang="en-US" b="1" i="1">
              <a:solidFill>
                <a:srgbClr val="C00000"/>
              </a:solidFill>
              <a:cs typeface="Calibri"/>
            </a:endParaRPr>
          </a:p>
        </p:txBody>
      </p:sp>
      <p:sp>
        <p:nvSpPr>
          <p:cNvPr id="8" name="TextBox 7">
            <a:extLst>
              <a:ext uri="{FF2B5EF4-FFF2-40B4-BE49-F238E27FC236}">
                <a16:creationId xmlns:a16="http://schemas.microsoft.com/office/drawing/2014/main" id="{A22ECF54-0A77-4A8E-92FA-0D462B00750F}"/>
              </a:ext>
            </a:extLst>
          </p:cNvPr>
          <p:cNvSpPr txBox="1"/>
          <p:nvPr/>
        </p:nvSpPr>
        <p:spPr>
          <a:xfrm>
            <a:off x="7000875" y="5989666"/>
            <a:ext cx="1078413"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i="1">
                <a:solidFill>
                  <a:srgbClr val="C00000"/>
                </a:solidFill>
              </a:rPr>
              <a:t>~10x[1]</a:t>
            </a:r>
          </a:p>
        </p:txBody>
      </p:sp>
      <p:sp>
        <p:nvSpPr>
          <p:cNvPr id="51" name="TextBox 50">
            <a:extLst>
              <a:ext uri="{FF2B5EF4-FFF2-40B4-BE49-F238E27FC236}">
                <a16:creationId xmlns:a16="http://schemas.microsoft.com/office/drawing/2014/main" id="{FFA98B19-7845-4285-BBFB-97BE3C183A6D}"/>
              </a:ext>
            </a:extLst>
          </p:cNvPr>
          <p:cNvSpPr txBox="1"/>
          <p:nvPr/>
        </p:nvSpPr>
        <p:spPr>
          <a:xfrm>
            <a:off x="9523206" y="59372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rgbClr val="C00000"/>
                </a:solidFill>
              </a:rPr>
              <a:t>~1 out of 2</a:t>
            </a:r>
            <a:endParaRPr lang="en-US" b="1" i="1">
              <a:solidFill>
                <a:srgbClr val="C00000"/>
              </a:solidFill>
              <a:cs typeface="Calibri"/>
            </a:endParaRPr>
          </a:p>
        </p:txBody>
      </p:sp>
      <p:grpSp>
        <p:nvGrpSpPr>
          <p:cNvPr id="12" name="Group 11">
            <a:extLst>
              <a:ext uri="{FF2B5EF4-FFF2-40B4-BE49-F238E27FC236}">
                <a16:creationId xmlns:a16="http://schemas.microsoft.com/office/drawing/2014/main" id="{AE1C41F8-D2AD-4C3C-A2C9-16ADE622BED1}"/>
              </a:ext>
            </a:extLst>
          </p:cNvPr>
          <p:cNvGrpSpPr/>
          <p:nvPr/>
        </p:nvGrpSpPr>
        <p:grpSpPr>
          <a:xfrm>
            <a:off x="8665628" y="5740303"/>
            <a:ext cx="935697" cy="896862"/>
            <a:chOff x="8663898" y="5614978"/>
            <a:chExt cx="935697" cy="896862"/>
          </a:xfrm>
        </p:grpSpPr>
        <p:pic>
          <p:nvPicPr>
            <p:cNvPr id="25" name="Picture 4" descr="Image result for hardworking icon">
              <a:extLst>
                <a:ext uri="{FF2B5EF4-FFF2-40B4-BE49-F238E27FC236}">
                  <a16:creationId xmlns:a16="http://schemas.microsoft.com/office/drawing/2014/main" id="{1A7BC71B-A808-4FEC-ADD1-824B45AB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898" y="5614978"/>
              <a:ext cx="819804" cy="81980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hardworking icon">
              <a:extLst>
                <a:ext uri="{FF2B5EF4-FFF2-40B4-BE49-F238E27FC236}">
                  <a16:creationId xmlns:a16="http://schemas.microsoft.com/office/drawing/2014/main" id="{6C409C22-BEA3-44A9-8E1B-8D17C8513E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368" b="-1"/>
            <a:stretch/>
          </p:blipFill>
          <p:spPr bwMode="auto">
            <a:xfrm>
              <a:off x="8779791" y="6359084"/>
              <a:ext cx="819804" cy="15275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7C9CAE50-98AA-4175-AF0B-BF243B5F48FB}"/>
              </a:ext>
            </a:extLst>
          </p:cNvPr>
          <p:cNvSpPr txBox="1"/>
          <p:nvPr/>
        </p:nvSpPr>
        <p:spPr>
          <a:xfrm>
            <a:off x="4095342" y="6623972"/>
            <a:ext cx="4277133" cy="261610"/>
          </a:xfrm>
          <a:prstGeom prst="rect">
            <a:avLst/>
          </a:prstGeom>
          <a:noFill/>
        </p:spPr>
        <p:txBody>
          <a:bodyPr wrap="none" rtlCol="0">
            <a:spAutoFit/>
          </a:bodyPr>
          <a:lstStyle/>
          <a:p>
            <a:r>
              <a:rPr lang="en-US" sz="1100"/>
              <a:t>[1]"FastTrack: efficient and precise dynamic race detection." </a:t>
            </a:r>
            <a:r>
              <a:rPr lang="en-US" sz="1100" i="1"/>
              <a:t>PLDI </a:t>
            </a:r>
            <a:r>
              <a:rPr lang="en-US" sz="1100"/>
              <a:t>2009.</a:t>
            </a:r>
          </a:p>
        </p:txBody>
      </p:sp>
      <p:pic>
        <p:nvPicPr>
          <p:cNvPr id="30" name="Picture 6" descr="Image result for human integration icon">
            <a:extLst>
              <a:ext uri="{FF2B5EF4-FFF2-40B4-BE49-F238E27FC236}">
                <a16:creationId xmlns:a16="http://schemas.microsoft.com/office/drawing/2014/main" id="{AB65AA93-03E8-48FF-BD0B-86FD32D4E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5678" y="5814859"/>
            <a:ext cx="819805"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195F42F-07B2-4333-ADAF-88C89109B149}"/>
              </a:ext>
            </a:extLst>
          </p:cNvPr>
          <p:cNvGrpSpPr/>
          <p:nvPr/>
        </p:nvGrpSpPr>
        <p:grpSpPr>
          <a:xfrm>
            <a:off x="0" y="0"/>
            <a:ext cx="12192000" cy="388511"/>
            <a:chOff x="0" y="22598"/>
            <a:chExt cx="12192000" cy="388511"/>
          </a:xfrm>
        </p:grpSpPr>
        <p:sp>
          <p:nvSpPr>
            <p:cNvPr id="49" name="Google Shape;112;p15">
              <a:extLst>
                <a:ext uri="{FF2B5EF4-FFF2-40B4-BE49-F238E27FC236}">
                  <a16:creationId xmlns:a16="http://schemas.microsoft.com/office/drawing/2014/main" id="{B351ED80-FA48-4A5B-9E5E-B8CA5B4A05DB}"/>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50" name="Google Shape;113;p15">
              <a:extLst>
                <a:ext uri="{FF2B5EF4-FFF2-40B4-BE49-F238E27FC236}">
                  <a16:creationId xmlns:a16="http://schemas.microsoft.com/office/drawing/2014/main" id="{B65DC704-B584-4B46-A7C3-C77B47DA837E}"/>
                </a:ext>
              </a:extLst>
            </p:cNvPr>
            <p:cNvPicPr preferRelativeResize="0"/>
            <p:nvPr/>
          </p:nvPicPr>
          <p:blipFill rotWithShape="1">
            <a:blip r:embed="rId8">
              <a:alphaModFix/>
            </a:blip>
            <a:srcRect/>
            <a:stretch/>
          </p:blipFill>
          <p:spPr>
            <a:xfrm>
              <a:off x="49251" y="56615"/>
              <a:ext cx="1575649" cy="320475"/>
            </a:xfrm>
            <a:prstGeom prst="rect">
              <a:avLst/>
            </a:prstGeom>
            <a:noFill/>
            <a:ln>
              <a:noFill/>
            </a:ln>
          </p:spPr>
        </p:pic>
      </p:grpSp>
      <p:sp>
        <p:nvSpPr>
          <p:cNvPr id="15" name="Slide Number Placeholder 14">
            <a:extLst>
              <a:ext uri="{FF2B5EF4-FFF2-40B4-BE49-F238E27FC236}">
                <a16:creationId xmlns:a16="http://schemas.microsoft.com/office/drawing/2014/main" id="{6BEFD0B5-ED98-4051-A451-5655068312F2}"/>
              </a:ext>
            </a:extLst>
          </p:cNvPr>
          <p:cNvSpPr>
            <a:spLocks noGrp="1"/>
          </p:cNvSpPr>
          <p:nvPr>
            <p:ph type="sldNum" sz="quarter" idx="12"/>
          </p:nvPr>
        </p:nvSpPr>
        <p:spPr/>
        <p:txBody>
          <a:bodyPr/>
          <a:lstStyle/>
          <a:p>
            <a:fld id="{48F63A3B-78C7-47BE-AE5E-E10140E04643}" type="slidenum">
              <a:rPr lang="en-US" smtClean="0"/>
              <a:t>10</a:t>
            </a:fld>
            <a:endParaRPr lang="en-US"/>
          </a:p>
        </p:txBody>
      </p:sp>
    </p:spTree>
    <p:extLst>
      <p:ext uri="{BB962C8B-B14F-4D97-AF65-F5344CB8AC3E}">
        <p14:creationId xmlns:p14="http://schemas.microsoft.com/office/powerpoint/2010/main" val="40667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48"/>
                                        </p:tgtEl>
                                        <p:attrNameLst>
                                          <p:attrName>style.visibility</p:attrName>
                                        </p:attrNameLst>
                                      </p:cBhvr>
                                      <p:to>
                                        <p:strVal val="visible"/>
                                      </p:to>
                                    </p:set>
                                    <p:animEffect transition="in" filter="fade">
                                      <p:cBhvr>
                                        <p:cTn id="29" dur="500"/>
                                        <p:tgtEl>
                                          <p:spTgt spid="20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2053"/>
                                        </p:tgtEl>
                                        <p:attrNameLst>
                                          <p:attrName>style.visibility</p:attrName>
                                        </p:attrNameLst>
                                      </p:cBhvr>
                                      <p:to>
                                        <p:strVal val="visible"/>
                                      </p:to>
                                    </p:set>
                                    <p:animEffect transition="in" filter="fade">
                                      <p:cBhvr>
                                        <p:cTn id="41" dur="500"/>
                                        <p:tgtEl>
                                          <p:spTgt spid="205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2058"/>
                                        </p:tgtEl>
                                        <p:attrNameLst>
                                          <p:attrName>style.visibility</p:attrName>
                                        </p:attrNameLst>
                                      </p:cBhvr>
                                      <p:to>
                                        <p:strVal val="visible"/>
                                      </p:to>
                                    </p:set>
                                    <p:animEffect transition="in" filter="fade">
                                      <p:cBhvr>
                                        <p:cTn id="60" dur="500"/>
                                        <p:tgtEl>
                                          <p:spTgt spid="2058"/>
                                        </p:tgtEl>
                                      </p:cBhvr>
                                    </p:animEffect>
                                  </p:childTnLst>
                                </p:cTn>
                              </p:par>
                              <p:par>
                                <p:cTn id="61" presetID="10"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par>
                                <p:cTn id="100" presetID="10" presetClass="entr" presetSubtype="0" fill="hold" nodeType="withEffect">
                                  <p:stCondLst>
                                    <p:cond delay="0"/>
                                  </p:stCondLst>
                                  <p:childTnLst>
                                    <p:set>
                                      <p:cBhvr>
                                        <p:cTn id="101" dur="1" fill="hold">
                                          <p:stCondLst>
                                            <p:cond delay="0"/>
                                          </p:stCondLst>
                                        </p:cTn>
                                        <p:tgtEl>
                                          <p:spTgt spid="2063"/>
                                        </p:tgtEl>
                                        <p:attrNameLst>
                                          <p:attrName>style.visibility</p:attrName>
                                        </p:attrNameLst>
                                      </p:cBhvr>
                                      <p:to>
                                        <p:strVal val="visible"/>
                                      </p:to>
                                    </p:set>
                                    <p:animEffect transition="in" filter="fade">
                                      <p:cBhvr>
                                        <p:cTn id="102" dur="500"/>
                                        <p:tgtEl>
                                          <p:spTgt spid="206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animBg="1"/>
      <p:bldP spid="23" grpId="0" animBg="1"/>
      <p:bldP spid="17" grpId="0"/>
      <p:bldP spid="78" grpId="0"/>
      <p:bldP spid="41" grpId="0" animBg="1"/>
      <p:bldP spid="54" grpId="0"/>
      <p:bldP spid="55" grpId="0" animBg="1"/>
      <p:bldP spid="7" grpId="0"/>
      <p:bldP spid="8" grpId="0"/>
      <p:bldP spid="51"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FC0C2CA-18A0-4425-9F2F-ECE0B615010F}"/>
              </a:ext>
            </a:extLst>
          </p:cNvPr>
          <p:cNvGrpSpPr/>
          <p:nvPr/>
        </p:nvGrpSpPr>
        <p:grpSpPr>
          <a:xfrm>
            <a:off x="8395790" y="4406659"/>
            <a:ext cx="1993792" cy="1764167"/>
            <a:chOff x="2610530" y="2935538"/>
            <a:chExt cx="2205381" cy="2022065"/>
          </a:xfrm>
        </p:grpSpPr>
        <p:pic>
          <p:nvPicPr>
            <p:cNvPr id="20" name="Picture 4" descr="Image result for hardworking icon">
              <a:extLst>
                <a:ext uri="{FF2B5EF4-FFF2-40B4-BE49-F238E27FC236}">
                  <a16:creationId xmlns:a16="http://schemas.microsoft.com/office/drawing/2014/main" id="{9107CC4E-907E-4AA9-B581-DD3FA1E8B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188" y="2935538"/>
              <a:ext cx="819804" cy="8198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hardworking icon">
              <a:extLst>
                <a:ext uri="{FF2B5EF4-FFF2-40B4-BE49-F238E27FC236}">
                  <a16:creationId xmlns:a16="http://schemas.microsoft.com/office/drawing/2014/main" id="{7C038880-3F91-4F05-AD12-5C522C3B1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922" y="3755342"/>
              <a:ext cx="624532" cy="6245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hardworking icon">
              <a:extLst>
                <a:ext uri="{FF2B5EF4-FFF2-40B4-BE49-F238E27FC236}">
                  <a16:creationId xmlns:a16="http://schemas.microsoft.com/office/drawing/2014/main" id="{66F84A14-CB1B-40F2-BD21-509FBD277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7726" y="3755342"/>
              <a:ext cx="624532" cy="6245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hardworking icon">
              <a:extLst>
                <a:ext uri="{FF2B5EF4-FFF2-40B4-BE49-F238E27FC236}">
                  <a16:creationId xmlns:a16="http://schemas.microsoft.com/office/drawing/2014/main" id="{A7DF6DB3-49B8-42F2-BD88-D185D964B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530" y="4416713"/>
              <a:ext cx="540890" cy="5408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hardworking icon">
              <a:extLst>
                <a:ext uri="{FF2B5EF4-FFF2-40B4-BE49-F238E27FC236}">
                  <a16:creationId xmlns:a16="http://schemas.microsoft.com/office/drawing/2014/main" id="{93BD4A41-139E-402A-961F-702A2441E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241" y="4416713"/>
              <a:ext cx="540890" cy="5408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hardworking icon">
              <a:extLst>
                <a:ext uri="{FF2B5EF4-FFF2-40B4-BE49-F238E27FC236}">
                  <a16:creationId xmlns:a16="http://schemas.microsoft.com/office/drawing/2014/main" id="{D27B5844-8D1F-4CA4-BF78-C3F356B0B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131" y="4416713"/>
              <a:ext cx="540890" cy="5408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hardworking icon">
              <a:extLst>
                <a:ext uri="{FF2B5EF4-FFF2-40B4-BE49-F238E27FC236}">
                  <a16:creationId xmlns:a16="http://schemas.microsoft.com/office/drawing/2014/main" id="{821798D7-1DE7-452D-8B05-9AE09CAAA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021" y="4416713"/>
              <a:ext cx="540890" cy="540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147597C6-5996-4EE8-87DB-57FCD36DA63E}"/>
              </a:ext>
            </a:extLst>
          </p:cNvPr>
          <p:cNvGrpSpPr/>
          <p:nvPr/>
        </p:nvGrpSpPr>
        <p:grpSpPr>
          <a:xfrm>
            <a:off x="2810817" y="4464783"/>
            <a:ext cx="1946567" cy="1667992"/>
            <a:chOff x="1965617" y="2823169"/>
            <a:chExt cx="2394594" cy="2036536"/>
          </a:xfrm>
        </p:grpSpPr>
        <p:pic>
          <p:nvPicPr>
            <p:cNvPr id="35" name="Picture 6" descr="Image result for human integration icon">
              <a:extLst>
                <a:ext uri="{FF2B5EF4-FFF2-40B4-BE49-F238E27FC236}">
                  <a16:creationId xmlns:a16="http://schemas.microsoft.com/office/drawing/2014/main" id="{D9F88517-2E1B-4171-AC3C-4C19C5EFA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254" y="3560821"/>
              <a:ext cx="705529" cy="70552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 result for human integration icon">
              <a:extLst>
                <a:ext uri="{FF2B5EF4-FFF2-40B4-BE49-F238E27FC236}">
                  <a16:creationId xmlns:a16="http://schemas.microsoft.com/office/drawing/2014/main" id="{481F9BAC-B0A9-4CAE-A70E-49115AE5B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178" y="2823169"/>
              <a:ext cx="819805" cy="8198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human integration icon">
              <a:extLst>
                <a:ext uri="{FF2B5EF4-FFF2-40B4-BE49-F238E27FC236}">
                  <a16:creationId xmlns:a16="http://schemas.microsoft.com/office/drawing/2014/main" id="{4FEEFCB7-13C1-4C08-9352-517583F0A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912" y="3550673"/>
              <a:ext cx="705529" cy="7055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human integration icon">
              <a:extLst>
                <a:ext uri="{FF2B5EF4-FFF2-40B4-BE49-F238E27FC236}">
                  <a16:creationId xmlns:a16="http://schemas.microsoft.com/office/drawing/2014/main" id="{A2CC48FD-A5F2-49E2-AAE9-2FD542448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617" y="4220496"/>
              <a:ext cx="608594" cy="6085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human integration icon">
              <a:extLst>
                <a:ext uri="{FF2B5EF4-FFF2-40B4-BE49-F238E27FC236}">
                  <a16:creationId xmlns:a16="http://schemas.microsoft.com/office/drawing/2014/main" id="{6F8F5691-10AA-41FA-BCEA-A06FF7F00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220" y="4251111"/>
              <a:ext cx="608594" cy="6085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 result for human integration icon">
              <a:extLst>
                <a:ext uri="{FF2B5EF4-FFF2-40B4-BE49-F238E27FC236}">
                  <a16:creationId xmlns:a16="http://schemas.microsoft.com/office/drawing/2014/main" id="{CA2730EC-E3EC-40F6-AEF6-3B2E3558B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814" y="4251111"/>
              <a:ext cx="608594" cy="6085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Image result for human integration icon">
              <a:extLst>
                <a:ext uri="{FF2B5EF4-FFF2-40B4-BE49-F238E27FC236}">
                  <a16:creationId xmlns:a16="http://schemas.microsoft.com/office/drawing/2014/main" id="{AEB57932-1BA1-4DE3-A2ED-F3E0AFFF6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617" y="4230079"/>
              <a:ext cx="608594" cy="60859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1129862" y="486045"/>
            <a:ext cx="10515600" cy="1325563"/>
          </a:xfrm>
        </p:spPr>
        <p:txBody>
          <a:bodyPr/>
          <a:lstStyle/>
          <a:p>
            <a:pPr algn="ctr"/>
            <a:r>
              <a:rPr lang="en-US">
                <a:latin typeface="+mn-lt"/>
              </a:rPr>
              <a:t>In </a:t>
            </a:r>
            <a:r>
              <a:rPr lang="en-US">
                <a:solidFill>
                  <a:srgbClr val="FF0000"/>
                </a:solidFill>
                <a:latin typeface="+mn-lt"/>
              </a:rPr>
              <a:t>large scale</a:t>
            </a:r>
            <a:r>
              <a:rPr lang="en-US">
                <a:latin typeface="+mn-lt"/>
              </a:rPr>
              <a:t>, it is NOT fine.</a:t>
            </a:r>
          </a:p>
        </p:txBody>
      </p:sp>
      <p:sp>
        <p:nvSpPr>
          <p:cNvPr id="5" name="Rectangle: Rounded Corners 4">
            <a:extLst>
              <a:ext uri="{FF2B5EF4-FFF2-40B4-BE49-F238E27FC236}">
                <a16:creationId xmlns:a16="http://schemas.microsoft.com/office/drawing/2014/main" id="{6D9AACC3-E067-4D6F-9AF1-66188A6FEDB6}"/>
              </a:ext>
            </a:extLst>
          </p:cNvPr>
          <p:cNvSpPr/>
          <p:nvPr/>
        </p:nvSpPr>
        <p:spPr>
          <a:xfrm>
            <a:off x="3075222" y="3740801"/>
            <a:ext cx="155823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Integration</a:t>
            </a:r>
          </a:p>
        </p:txBody>
      </p:sp>
      <p:cxnSp>
        <p:nvCxnSpPr>
          <p:cNvPr id="7" name="Straight Arrow Connector 6">
            <a:extLst>
              <a:ext uri="{FF2B5EF4-FFF2-40B4-BE49-F238E27FC236}">
                <a16:creationId xmlns:a16="http://schemas.microsoft.com/office/drawing/2014/main" id="{034C38F0-0DAE-4987-94E6-16C401CB936F}"/>
              </a:ext>
            </a:extLst>
          </p:cNvPr>
          <p:cNvCxnSpPr>
            <a:cxnSpLocks/>
            <a:stCxn id="5" idx="3"/>
          </p:cNvCxnSpPr>
          <p:nvPr/>
        </p:nvCxnSpPr>
        <p:spPr>
          <a:xfrm>
            <a:off x="4633453" y="4129421"/>
            <a:ext cx="482798" cy="1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A2A393-1E8F-42C3-8391-3DE9A86544B9}"/>
              </a:ext>
            </a:extLst>
          </p:cNvPr>
          <p:cNvCxnSpPr>
            <a:cxnSpLocks/>
            <a:stCxn id="45" idx="3"/>
            <a:endCxn id="10" idx="1"/>
          </p:cNvCxnSpPr>
          <p:nvPr/>
        </p:nvCxnSpPr>
        <p:spPr>
          <a:xfrm flipV="1">
            <a:off x="8037068" y="4151052"/>
            <a:ext cx="470189" cy="13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CA0045C-F7E8-4260-9463-78B8298A79C0}"/>
              </a:ext>
            </a:extLst>
          </p:cNvPr>
          <p:cNvSpPr/>
          <p:nvPr/>
        </p:nvSpPr>
        <p:spPr>
          <a:xfrm>
            <a:off x="8507257" y="3762432"/>
            <a:ext cx="155823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Pruning</a:t>
            </a:r>
          </a:p>
        </p:txBody>
      </p:sp>
      <p:pic>
        <p:nvPicPr>
          <p:cNvPr id="33" name="Picture 2" descr="Image result for cry face">
            <a:extLst>
              <a:ext uri="{FF2B5EF4-FFF2-40B4-BE49-F238E27FC236}">
                <a16:creationId xmlns:a16="http://schemas.microsoft.com/office/drawing/2014/main" id="{29B864D6-28CD-4B1E-9019-16CCFF3C6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820" y="516166"/>
            <a:ext cx="1631972" cy="16319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4819728-121A-4F53-A7B8-04E4FA2FEF7F}"/>
              </a:ext>
            </a:extLst>
          </p:cNvPr>
          <p:cNvGrpSpPr/>
          <p:nvPr/>
        </p:nvGrpSpPr>
        <p:grpSpPr>
          <a:xfrm>
            <a:off x="1644494" y="1884146"/>
            <a:ext cx="9864183" cy="902430"/>
            <a:chOff x="2198494" y="1832640"/>
            <a:chExt cx="9864183" cy="902430"/>
          </a:xfrm>
        </p:grpSpPr>
        <p:pic>
          <p:nvPicPr>
            <p:cNvPr id="2050" name="Picture 2" descr="Image result for azure data center icon">
              <a:extLst>
                <a:ext uri="{FF2B5EF4-FFF2-40B4-BE49-F238E27FC236}">
                  <a16:creationId xmlns:a16="http://schemas.microsoft.com/office/drawing/2014/main" id="{B9BAFA31-674B-4F4D-8BAF-7BA9FD8FB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494" y="1832640"/>
              <a:ext cx="1086963" cy="90243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05910BF-8A65-4FF1-867C-1CD1092EF845}"/>
                </a:ext>
              </a:extLst>
            </p:cNvPr>
            <p:cNvSpPr txBox="1"/>
            <p:nvPr/>
          </p:nvSpPr>
          <p:spPr>
            <a:xfrm>
              <a:off x="3554963" y="2053022"/>
              <a:ext cx="8507714" cy="461665"/>
            </a:xfrm>
            <a:prstGeom prst="rect">
              <a:avLst/>
            </a:prstGeom>
            <a:noFill/>
          </p:spPr>
          <p:txBody>
            <a:bodyPr wrap="none" rtlCol="0">
              <a:spAutoFit/>
            </a:bodyPr>
            <a:lstStyle/>
            <a:p>
              <a:r>
                <a:rPr lang="en-US" sz="2400"/>
                <a:t>CloudBuild: 100M tests from 4K teams, up to 10K machines /day</a:t>
              </a:r>
            </a:p>
          </p:txBody>
        </p:sp>
      </p:grpSp>
      <p:sp>
        <p:nvSpPr>
          <p:cNvPr id="46" name="TextBox 45">
            <a:extLst>
              <a:ext uri="{FF2B5EF4-FFF2-40B4-BE49-F238E27FC236}">
                <a16:creationId xmlns:a16="http://schemas.microsoft.com/office/drawing/2014/main" id="{AD19969E-FE41-403E-9BA1-2338C1D314FE}"/>
              </a:ext>
            </a:extLst>
          </p:cNvPr>
          <p:cNvSpPr txBox="1"/>
          <p:nvPr/>
        </p:nvSpPr>
        <p:spPr>
          <a:xfrm>
            <a:off x="1044734" y="3775478"/>
            <a:ext cx="1558231" cy="707886"/>
          </a:xfrm>
          <a:prstGeom prst="rect">
            <a:avLst/>
          </a:prstGeom>
          <a:noFill/>
        </p:spPr>
        <p:txBody>
          <a:bodyPr wrap="square" rtlCol="0">
            <a:spAutoFit/>
          </a:bodyPr>
          <a:lstStyle/>
          <a:p>
            <a:pPr algn="ctr"/>
            <a:r>
              <a:rPr lang="en-US" sz="2000"/>
              <a:t>Program</a:t>
            </a:r>
          </a:p>
          <a:p>
            <a:pPr algn="ctr"/>
            <a:r>
              <a:rPr lang="en-US" sz="2000"/>
              <a:t>binary</a:t>
            </a:r>
          </a:p>
        </p:txBody>
      </p:sp>
      <p:cxnSp>
        <p:nvCxnSpPr>
          <p:cNvPr id="47" name="Straight Arrow Connector 46">
            <a:extLst>
              <a:ext uri="{FF2B5EF4-FFF2-40B4-BE49-F238E27FC236}">
                <a16:creationId xmlns:a16="http://schemas.microsoft.com/office/drawing/2014/main" id="{28DE13F9-B067-4058-BC30-E857C816EAA1}"/>
              </a:ext>
            </a:extLst>
          </p:cNvPr>
          <p:cNvCxnSpPr>
            <a:cxnSpLocks/>
            <a:stCxn id="46" idx="3"/>
            <a:endCxn id="5" idx="1"/>
          </p:cNvCxnSpPr>
          <p:nvPr/>
        </p:nvCxnSpPr>
        <p:spPr>
          <a:xfrm>
            <a:off x="2602965" y="4129421"/>
            <a:ext cx="4722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64E9D57-4B6A-4FD5-A899-0078C19C9929}"/>
              </a:ext>
            </a:extLst>
          </p:cNvPr>
          <p:cNvCxnSpPr>
            <a:cxnSpLocks/>
          </p:cNvCxnSpPr>
          <p:nvPr/>
        </p:nvCxnSpPr>
        <p:spPr>
          <a:xfrm>
            <a:off x="10065997" y="4110946"/>
            <a:ext cx="412818" cy="1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E5677501-DC4C-4CBB-8F2A-0D701676B39D}"/>
              </a:ext>
            </a:extLst>
          </p:cNvPr>
          <p:cNvSpPr/>
          <p:nvPr/>
        </p:nvSpPr>
        <p:spPr>
          <a:xfrm>
            <a:off x="5116287" y="3763824"/>
            <a:ext cx="292078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Dynamic data-race analysis</a:t>
            </a:r>
          </a:p>
        </p:txBody>
      </p:sp>
      <p:pic>
        <p:nvPicPr>
          <p:cNvPr id="50" name="Picture 2" descr="Image result for lady bugs icon">
            <a:extLst>
              <a:ext uri="{FF2B5EF4-FFF2-40B4-BE49-F238E27FC236}">
                <a16:creationId xmlns:a16="http://schemas.microsoft.com/office/drawing/2014/main" id="{9200E11C-B38F-4493-8F39-9F0A9DF32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0454" y="3724612"/>
            <a:ext cx="758752" cy="75875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FF9E994-3006-4D9E-BC75-0FDE2BF67A8D}"/>
              </a:ext>
            </a:extLst>
          </p:cNvPr>
          <p:cNvSpPr txBox="1"/>
          <p:nvPr/>
        </p:nvSpPr>
        <p:spPr>
          <a:xfrm>
            <a:off x="1115025" y="3126089"/>
            <a:ext cx="1477363" cy="400110"/>
          </a:xfrm>
          <a:prstGeom prst="rect">
            <a:avLst/>
          </a:prstGeom>
          <a:noFill/>
        </p:spPr>
        <p:txBody>
          <a:bodyPr wrap="square" rtlCol="0">
            <a:spAutoFit/>
          </a:bodyPr>
          <a:lstStyle/>
          <a:p>
            <a:pPr algn="ctr"/>
            <a:r>
              <a:rPr lang="en-US" sz="2000"/>
              <a:t>Tests inputs</a:t>
            </a:r>
          </a:p>
        </p:txBody>
      </p:sp>
      <p:cxnSp>
        <p:nvCxnSpPr>
          <p:cNvPr id="54" name="Connector: Elbow 53">
            <a:extLst>
              <a:ext uri="{FF2B5EF4-FFF2-40B4-BE49-F238E27FC236}">
                <a16:creationId xmlns:a16="http://schemas.microsoft.com/office/drawing/2014/main" id="{B2AB868B-A9CA-46EC-A3B5-0E67C1049376}"/>
              </a:ext>
            </a:extLst>
          </p:cNvPr>
          <p:cNvCxnSpPr>
            <a:cxnSpLocks/>
          </p:cNvCxnSpPr>
          <p:nvPr/>
        </p:nvCxnSpPr>
        <p:spPr>
          <a:xfrm>
            <a:off x="2602965" y="3326242"/>
            <a:ext cx="2322055" cy="829117"/>
          </a:xfrm>
          <a:prstGeom prst="bentConnector3">
            <a:avLst>
              <a:gd name="adj1" fmla="val 9977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6" descr="Image result for snail icon">
            <a:extLst>
              <a:ext uri="{FF2B5EF4-FFF2-40B4-BE49-F238E27FC236}">
                <a16:creationId xmlns:a16="http://schemas.microsoft.com/office/drawing/2014/main" id="{16372E1B-E157-4443-A56F-458AD551B4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8435" y="4863171"/>
            <a:ext cx="777240" cy="7772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75A4C7C-DB4E-49DF-B1C8-A34B0C3A64CF}"/>
              </a:ext>
            </a:extLst>
          </p:cNvPr>
          <p:cNvCxnSpPr>
            <a:cxnSpLocks/>
            <a:stCxn id="45" idx="2"/>
          </p:cNvCxnSpPr>
          <p:nvPr/>
        </p:nvCxnSpPr>
        <p:spPr>
          <a:xfrm flipH="1">
            <a:off x="6576586" y="4541064"/>
            <a:ext cx="92" cy="1574485"/>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6" name="Picture 2" descr="Image result for azure data center icon">
            <a:extLst>
              <a:ext uri="{FF2B5EF4-FFF2-40B4-BE49-F238E27FC236}">
                <a16:creationId xmlns:a16="http://schemas.microsoft.com/office/drawing/2014/main" id="{A05B550E-5AB6-485E-B800-53A04AA5D3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223" y="4861584"/>
            <a:ext cx="1041727" cy="86487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ADF533B7-0D8C-4FC9-AAF2-26F0C7CA1F13}"/>
              </a:ext>
            </a:extLst>
          </p:cNvPr>
          <p:cNvSpPr txBox="1"/>
          <p:nvPr/>
        </p:nvSpPr>
        <p:spPr>
          <a:xfrm>
            <a:off x="6902988" y="5660680"/>
            <a:ext cx="861962" cy="523220"/>
          </a:xfrm>
          <a:prstGeom prst="rect">
            <a:avLst/>
          </a:prstGeom>
          <a:noFill/>
        </p:spPr>
        <p:txBody>
          <a:bodyPr wrap="square" rtlCol="0" anchor="t">
            <a:spAutoFit/>
          </a:bodyPr>
          <a:lstStyle/>
          <a:p>
            <a:r>
              <a:rPr lang="en-US" sz="2800" b="1" i="1">
                <a:solidFill>
                  <a:srgbClr val="C00000"/>
                </a:solidFill>
              </a:rPr>
              <a:t>x10</a:t>
            </a:r>
            <a:endParaRPr lang="en-US" b="1" i="1">
              <a:solidFill>
                <a:srgbClr val="C00000"/>
              </a:solidFill>
            </a:endParaRPr>
          </a:p>
        </p:txBody>
      </p:sp>
      <p:sp>
        <p:nvSpPr>
          <p:cNvPr id="3" name="TextBox 2">
            <a:extLst>
              <a:ext uri="{FF2B5EF4-FFF2-40B4-BE49-F238E27FC236}">
                <a16:creationId xmlns:a16="http://schemas.microsoft.com/office/drawing/2014/main" id="{7EEF3614-F035-4AF1-B5BA-E5CBF449B2A9}"/>
              </a:ext>
            </a:extLst>
          </p:cNvPr>
          <p:cNvSpPr txBox="1"/>
          <p:nvPr/>
        </p:nvSpPr>
        <p:spPr>
          <a:xfrm>
            <a:off x="5651046" y="5651046"/>
            <a:ext cx="772886"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i="1">
                <a:solidFill>
                  <a:srgbClr val="C00000"/>
                </a:solidFill>
              </a:rPr>
              <a:t>10x</a:t>
            </a:r>
            <a:endParaRPr lang="en-US" sz="2800" b="1" i="1">
              <a:solidFill>
                <a:srgbClr val="C00000"/>
              </a:solidFill>
              <a:cs typeface="Calibri"/>
            </a:endParaRPr>
          </a:p>
        </p:txBody>
      </p:sp>
      <p:grpSp>
        <p:nvGrpSpPr>
          <p:cNvPr id="44" name="Group 43">
            <a:extLst>
              <a:ext uri="{FF2B5EF4-FFF2-40B4-BE49-F238E27FC236}">
                <a16:creationId xmlns:a16="http://schemas.microsoft.com/office/drawing/2014/main" id="{2F7B11F4-9BD4-4884-BF0C-C8751BAA6CD4}"/>
              </a:ext>
            </a:extLst>
          </p:cNvPr>
          <p:cNvGrpSpPr/>
          <p:nvPr/>
        </p:nvGrpSpPr>
        <p:grpSpPr>
          <a:xfrm>
            <a:off x="0" y="0"/>
            <a:ext cx="12192000" cy="388511"/>
            <a:chOff x="0" y="22598"/>
            <a:chExt cx="12192000" cy="388511"/>
          </a:xfrm>
        </p:grpSpPr>
        <p:sp>
          <p:nvSpPr>
            <p:cNvPr id="48" name="Google Shape;112;p15">
              <a:extLst>
                <a:ext uri="{FF2B5EF4-FFF2-40B4-BE49-F238E27FC236}">
                  <a16:creationId xmlns:a16="http://schemas.microsoft.com/office/drawing/2014/main" id="{39972B26-173B-465B-A324-EE9C680C19A0}"/>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9" name="Google Shape;113;p15">
              <a:extLst>
                <a:ext uri="{FF2B5EF4-FFF2-40B4-BE49-F238E27FC236}">
                  <a16:creationId xmlns:a16="http://schemas.microsoft.com/office/drawing/2014/main" id="{596F1693-DADD-446B-A4B4-497C8B79FF89}"/>
                </a:ext>
              </a:extLst>
            </p:cNvPr>
            <p:cNvPicPr preferRelativeResize="0"/>
            <p:nvPr/>
          </p:nvPicPr>
          <p:blipFill rotWithShape="1">
            <a:blip r:embed="rId9">
              <a:alphaModFix/>
            </a:blip>
            <a:srcRect/>
            <a:stretch/>
          </p:blipFill>
          <p:spPr>
            <a:xfrm>
              <a:off x="49251" y="56615"/>
              <a:ext cx="1575649" cy="320475"/>
            </a:xfrm>
            <a:prstGeom prst="rect">
              <a:avLst/>
            </a:prstGeom>
            <a:noFill/>
            <a:ln>
              <a:noFill/>
            </a:ln>
          </p:spPr>
        </p:pic>
      </p:grpSp>
      <p:sp>
        <p:nvSpPr>
          <p:cNvPr id="9" name="Slide Number Placeholder 8">
            <a:extLst>
              <a:ext uri="{FF2B5EF4-FFF2-40B4-BE49-F238E27FC236}">
                <a16:creationId xmlns:a16="http://schemas.microsoft.com/office/drawing/2014/main" id="{66DE497E-CF92-41F7-8A7A-2641F21CC4ED}"/>
              </a:ext>
            </a:extLst>
          </p:cNvPr>
          <p:cNvSpPr>
            <a:spLocks noGrp="1"/>
          </p:cNvSpPr>
          <p:nvPr>
            <p:ph type="sldNum" sz="quarter" idx="12"/>
          </p:nvPr>
        </p:nvSpPr>
        <p:spPr/>
        <p:txBody>
          <a:bodyPr/>
          <a:lstStyle/>
          <a:p>
            <a:fld id="{48F63A3B-78C7-47BE-AE5E-E10140E04643}" type="slidenum">
              <a:rPr lang="en-US" smtClean="0"/>
              <a:t>11</a:t>
            </a:fld>
            <a:endParaRPr lang="en-US"/>
          </a:p>
        </p:txBody>
      </p:sp>
    </p:spTree>
    <p:extLst>
      <p:ext uri="{BB962C8B-B14F-4D97-AF65-F5344CB8AC3E}">
        <p14:creationId xmlns:p14="http://schemas.microsoft.com/office/powerpoint/2010/main" val="118122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par>
                                <p:cTn id="64" presetID="10" presetClass="entr" presetSubtype="0"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46" grpId="0"/>
      <p:bldP spid="45" grpId="0" animBg="1"/>
      <p:bldP spid="53" grpId="0"/>
      <p:bldP spid="5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838200" y="531593"/>
            <a:ext cx="10515600" cy="1325563"/>
          </a:xfrm>
        </p:spPr>
        <p:txBody>
          <a:bodyPr/>
          <a:lstStyle/>
          <a:p>
            <a:pPr algn="ctr"/>
            <a:r>
              <a:rPr lang="en-US">
                <a:latin typeface="+mn-lt"/>
              </a:rPr>
              <a:t>Three challenges</a:t>
            </a:r>
          </a:p>
        </p:txBody>
      </p:sp>
      <p:sp>
        <p:nvSpPr>
          <p:cNvPr id="4" name="TextBox 3">
            <a:extLst>
              <a:ext uri="{FF2B5EF4-FFF2-40B4-BE49-F238E27FC236}">
                <a16:creationId xmlns:a16="http://schemas.microsoft.com/office/drawing/2014/main" id="{C96B6C65-4D2F-4B4E-B813-ADCB5774CBEB}"/>
              </a:ext>
            </a:extLst>
          </p:cNvPr>
          <p:cNvSpPr txBox="1"/>
          <p:nvPr/>
        </p:nvSpPr>
        <p:spPr>
          <a:xfrm>
            <a:off x="8508836" y="5069757"/>
            <a:ext cx="3012737" cy="584775"/>
          </a:xfrm>
          <a:prstGeom prst="rect">
            <a:avLst/>
          </a:prstGeom>
          <a:noFill/>
        </p:spPr>
        <p:txBody>
          <a:bodyPr wrap="square" rtlCol="0" anchor="t">
            <a:spAutoFit/>
          </a:bodyPr>
          <a:lstStyle/>
          <a:p>
            <a:pPr algn="ctr"/>
            <a:r>
              <a:rPr lang="en-US" sz="3200"/>
              <a:t>False positives</a:t>
            </a:r>
            <a:endParaRPr lang="en-US"/>
          </a:p>
        </p:txBody>
      </p:sp>
      <p:sp>
        <p:nvSpPr>
          <p:cNvPr id="6" name="TextBox 5">
            <a:extLst>
              <a:ext uri="{FF2B5EF4-FFF2-40B4-BE49-F238E27FC236}">
                <a16:creationId xmlns:a16="http://schemas.microsoft.com/office/drawing/2014/main" id="{2FC4B095-3015-472E-BAA9-F21619BC0FBF}"/>
              </a:ext>
            </a:extLst>
          </p:cNvPr>
          <p:cNvSpPr txBox="1"/>
          <p:nvPr/>
        </p:nvSpPr>
        <p:spPr>
          <a:xfrm>
            <a:off x="1694653" y="5071397"/>
            <a:ext cx="2025363" cy="584775"/>
          </a:xfrm>
          <a:prstGeom prst="rect">
            <a:avLst/>
          </a:prstGeom>
          <a:noFill/>
        </p:spPr>
        <p:txBody>
          <a:bodyPr wrap="none" rtlCol="0" anchor="t">
            <a:spAutoFit/>
          </a:bodyPr>
          <a:lstStyle/>
          <a:p>
            <a:pPr algn="ctr"/>
            <a:r>
              <a:rPr lang="en-US" sz="3200"/>
              <a:t>I</a:t>
            </a:r>
            <a:r>
              <a:rPr lang="en-US" altLang="zh-CN" sz="3200">
                <a:ea typeface="等线"/>
              </a:rPr>
              <a:t>ntegration</a:t>
            </a:r>
            <a:endParaRPr lang="en-US" sz="3200">
              <a:cs typeface="Calibri" panose="020F0502020204030204"/>
            </a:endParaRPr>
          </a:p>
        </p:txBody>
      </p:sp>
      <p:sp>
        <p:nvSpPr>
          <p:cNvPr id="7" name="TextBox 6">
            <a:extLst>
              <a:ext uri="{FF2B5EF4-FFF2-40B4-BE49-F238E27FC236}">
                <a16:creationId xmlns:a16="http://schemas.microsoft.com/office/drawing/2014/main" id="{70445D92-8C4B-4181-A15E-8875FA84BA1E}"/>
              </a:ext>
            </a:extLst>
          </p:cNvPr>
          <p:cNvSpPr txBox="1"/>
          <p:nvPr/>
        </p:nvSpPr>
        <p:spPr>
          <a:xfrm>
            <a:off x="5495592" y="5069757"/>
            <a:ext cx="1818896" cy="584775"/>
          </a:xfrm>
          <a:prstGeom prst="rect">
            <a:avLst/>
          </a:prstGeom>
          <a:noFill/>
        </p:spPr>
        <p:txBody>
          <a:bodyPr wrap="none" rtlCol="0" anchor="t">
            <a:spAutoFit/>
          </a:bodyPr>
          <a:lstStyle/>
          <a:p>
            <a:r>
              <a:rPr lang="en-US" sz="3200"/>
              <a:t>Overhead</a:t>
            </a:r>
          </a:p>
        </p:txBody>
      </p:sp>
      <p:pic>
        <p:nvPicPr>
          <p:cNvPr id="15" name="Picture 4" descr="Image result for hardworking icon">
            <a:extLst>
              <a:ext uri="{FF2B5EF4-FFF2-40B4-BE49-F238E27FC236}">
                <a16:creationId xmlns:a16="http://schemas.microsoft.com/office/drawing/2014/main" id="{E527B652-A14A-4621-9905-05A2BF4F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375" y="2553285"/>
            <a:ext cx="1729660" cy="1729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human integration icon">
            <a:extLst>
              <a:ext uri="{FF2B5EF4-FFF2-40B4-BE49-F238E27FC236}">
                <a16:creationId xmlns:a16="http://schemas.microsoft.com/office/drawing/2014/main" id="{39F8D42C-705E-479A-BDBB-EA94F9112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039" y="2602082"/>
            <a:ext cx="1669977" cy="1669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snail icon">
            <a:extLst>
              <a:ext uri="{FF2B5EF4-FFF2-40B4-BE49-F238E27FC236}">
                <a16:creationId xmlns:a16="http://schemas.microsoft.com/office/drawing/2014/main" id="{839FF054-B966-49EF-8325-345485479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750" y="2564170"/>
            <a:ext cx="1669977" cy="166997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8B4796F-6FEB-45AA-A344-8AEAD22F6B2E}"/>
              </a:ext>
            </a:extLst>
          </p:cNvPr>
          <p:cNvGrpSpPr/>
          <p:nvPr/>
        </p:nvGrpSpPr>
        <p:grpSpPr>
          <a:xfrm>
            <a:off x="0" y="0"/>
            <a:ext cx="12192000" cy="388511"/>
            <a:chOff x="0" y="22598"/>
            <a:chExt cx="12192000" cy="388511"/>
          </a:xfrm>
        </p:grpSpPr>
        <p:sp>
          <p:nvSpPr>
            <p:cNvPr id="14" name="Google Shape;112;p15">
              <a:extLst>
                <a:ext uri="{FF2B5EF4-FFF2-40B4-BE49-F238E27FC236}">
                  <a16:creationId xmlns:a16="http://schemas.microsoft.com/office/drawing/2014/main" id="{023CDB45-5C02-4BD4-88C9-46910DCC0735}"/>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6" name="Google Shape;113;p15">
              <a:extLst>
                <a:ext uri="{FF2B5EF4-FFF2-40B4-BE49-F238E27FC236}">
                  <a16:creationId xmlns:a16="http://schemas.microsoft.com/office/drawing/2014/main" id="{B9A3FBB5-2DF0-4007-89B0-008B2940CA4E}"/>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sp>
        <p:nvSpPr>
          <p:cNvPr id="3" name="Slide Number Placeholder 2">
            <a:extLst>
              <a:ext uri="{FF2B5EF4-FFF2-40B4-BE49-F238E27FC236}">
                <a16:creationId xmlns:a16="http://schemas.microsoft.com/office/drawing/2014/main" id="{6179D427-C6C0-4468-B449-F8643F84BDB0}"/>
              </a:ext>
            </a:extLst>
          </p:cNvPr>
          <p:cNvSpPr>
            <a:spLocks noGrp="1"/>
          </p:cNvSpPr>
          <p:nvPr>
            <p:ph type="sldNum" sz="quarter" idx="12"/>
          </p:nvPr>
        </p:nvSpPr>
        <p:spPr/>
        <p:txBody>
          <a:bodyPr/>
          <a:lstStyle/>
          <a:p>
            <a:fld id="{48F63A3B-78C7-47BE-AE5E-E10140E04643}" type="slidenum">
              <a:rPr lang="en-US" smtClean="0"/>
              <a:t>12</a:t>
            </a:fld>
            <a:endParaRPr lang="en-US"/>
          </a:p>
        </p:txBody>
      </p:sp>
    </p:spTree>
    <p:extLst>
      <p:ext uri="{BB962C8B-B14F-4D97-AF65-F5344CB8AC3E}">
        <p14:creationId xmlns:p14="http://schemas.microsoft.com/office/powerpoint/2010/main" val="2529881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768350" y="459541"/>
            <a:ext cx="10515600" cy="1325563"/>
          </a:xfrm>
        </p:spPr>
        <p:txBody>
          <a:bodyPr/>
          <a:lstStyle/>
          <a:p>
            <a:pPr algn="ctr"/>
            <a:r>
              <a:rPr lang="en-US">
                <a:latin typeface="+mn-lt"/>
              </a:rPr>
              <a:t>TSVD</a:t>
            </a:r>
          </a:p>
        </p:txBody>
      </p:sp>
      <p:sp>
        <p:nvSpPr>
          <p:cNvPr id="3" name="TextBox 2">
            <a:extLst>
              <a:ext uri="{FF2B5EF4-FFF2-40B4-BE49-F238E27FC236}">
                <a16:creationId xmlns:a16="http://schemas.microsoft.com/office/drawing/2014/main" id="{6235E104-CE93-4028-83FC-0EDE454CAAD5}"/>
              </a:ext>
            </a:extLst>
          </p:cNvPr>
          <p:cNvSpPr txBox="1"/>
          <p:nvPr/>
        </p:nvSpPr>
        <p:spPr>
          <a:xfrm>
            <a:off x="834617" y="1785104"/>
            <a:ext cx="10375900" cy="584775"/>
          </a:xfrm>
          <a:prstGeom prst="rect">
            <a:avLst/>
          </a:prstGeom>
          <a:noFill/>
        </p:spPr>
        <p:txBody>
          <a:bodyPr wrap="square" rtlCol="0">
            <a:spAutoFit/>
          </a:bodyPr>
          <a:lstStyle/>
          <a:p>
            <a:r>
              <a:rPr lang="en-US" sz="3200"/>
              <a:t>A </a:t>
            </a:r>
            <a:r>
              <a:rPr lang="en-US" sz="3200">
                <a:solidFill>
                  <a:schemeClr val="accent5">
                    <a:lumMod val="75000"/>
                  </a:schemeClr>
                </a:solidFill>
              </a:rPr>
              <a:t>scalable</a:t>
            </a:r>
            <a:r>
              <a:rPr lang="en-US" sz="3200"/>
              <a:t> dynamic analysis tool for TSVs:</a:t>
            </a:r>
          </a:p>
        </p:txBody>
      </p:sp>
      <p:sp>
        <p:nvSpPr>
          <p:cNvPr id="5" name="TextBox 4">
            <a:extLst>
              <a:ext uri="{FF2B5EF4-FFF2-40B4-BE49-F238E27FC236}">
                <a16:creationId xmlns:a16="http://schemas.microsoft.com/office/drawing/2014/main" id="{D3A8C086-5A43-4505-B93D-CEEA01CC6B0B}"/>
              </a:ext>
            </a:extLst>
          </p:cNvPr>
          <p:cNvSpPr txBox="1"/>
          <p:nvPr/>
        </p:nvSpPr>
        <p:spPr>
          <a:xfrm>
            <a:off x="5139659" y="5076217"/>
            <a:ext cx="2485112" cy="523220"/>
          </a:xfrm>
          <a:prstGeom prst="rect">
            <a:avLst/>
          </a:prstGeom>
          <a:noFill/>
        </p:spPr>
        <p:txBody>
          <a:bodyPr wrap="square" rtlCol="0" anchor="t">
            <a:spAutoFit/>
          </a:bodyPr>
          <a:lstStyle/>
          <a:p>
            <a:r>
              <a:rPr lang="en-US" sz="2800" b="1" i="1">
                <a:solidFill>
                  <a:schemeClr val="accent6">
                    <a:lumMod val="50000"/>
                  </a:schemeClr>
                </a:solidFill>
              </a:rPr>
              <a:t>30% overhead</a:t>
            </a:r>
            <a:endParaRPr lang="en-US" sz="2800" b="1" i="1">
              <a:solidFill>
                <a:schemeClr val="accent6">
                  <a:lumMod val="50000"/>
                </a:schemeClr>
              </a:solidFill>
              <a:cs typeface="Calibri"/>
            </a:endParaRPr>
          </a:p>
        </p:txBody>
      </p:sp>
      <p:sp>
        <p:nvSpPr>
          <p:cNvPr id="7" name="Rectangle: Rounded Corners 6">
            <a:extLst>
              <a:ext uri="{FF2B5EF4-FFF2-40B4-BE49-F238E27FC236}">
                <a16:creationId xmlns:a16="http://schemas.microsoft.com/office/drawing/2014/main" id="{20C59611-8876-4603-B2AE-3CC941D2A39D}"/>
              </a:ext>
            </a:extLst>
          </p:cNvPr>
          <p:cNvSpPr/>
          <p:nvPr/>
        </p:nvSpPr>
        <p:spPr>
          <a:xfrm>
            <a:off x="2713728" y="3940379"/>
            <a:ext cx="1558231"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Integration</a:t>
            </a:r>
          </a:p>
        </p:txBody>
      </p:sp>
      <p:cxnSp>
        <p:nvCxnSpPr>
          <p:cNvPr id="9" name="Straight Arrow Connector 8">
            <a:extLst>
              <a:ext uri="{FF2B5EF4-FFF2-40B4-BE49-F238E27FC236}">
                <a16:creationId xmlns:a16="http://schemas.microsoft.com/office/drawing/2014/main" id="{D4FE7042-1DE0-410D-AE2D-8AD2CACC8793}"/>
              </a:ext>
            </a:extLst>
          </p:cNvPr>
          <p:cNvCxnSpPr>
            <a:cxnSpLocks/>
          </p:cNvCxnSpPr>
          <p:nvPr/>
        </p:nvCxnSpPr>
        <p:spPr>
          <a:xfrm flipV="1">
            <a:off x="4246497" y="4328999"/>
            <a:ext cx="772437" cy="7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F920FD-9D1F-46A2-B53B-C9D79B7111CF}"/>
              </a:ext>
            </a:extLst>
          </p:cNvPr>
          <p:cNvCxnSpPr>
            <a:cxnSpLocks/>
            <a:endCxn id="11" idx="1"/>
          </p:cNvCxnSpPr>
          <p:nvPr/>
        </p:nvCxnSpPr>
        <p:spPr>
          <a:xfrm>
            <a:off x="7675419" y="4328999"/>
            <a:ext cx="4301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519F681-697F-4DDE-9445-77BB65913444}"/>
              </a:ext>
            </a:extLst>
          </p:cNvPr>
          <p:cNvSpPr/>
          <p:nvPr/>
        </p:nvSpPr>
        <p:spPr>
          <a:xfrm>
            <a:off x="8105524" y="3940379"/>
            <a:ext cx="1744594" cy="777240"/>
          </a:xfrm>
          <a:prstGeom prst="roundRect">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lumMod val="65000"/>
                  </a:schemeClr>
                </a:solidFill>
              </a:rPr>
              <a:t>Pruning</a:t>
            </a:r>
          </a:p>
        </p:txBody>
      </p:sp>
      <p:pic>
        <p:nvPicPr>
          <p:cNvPr id="15" name="Picture 2" descr="Image result for happy face">
            <a:extLst>
              <a:ext uri="{FF2B5EF4-FFF2-40B4-BE49-F238E27FC236}">
                <a16:creationId xmlns:a16="http://schemas.microsoft.com/office/drawing/2014/main" id="{F85E8657-C7C5-4336-8B4E-021A2DF45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5299" y="574043"/>
            <a:ext cx="1639901" cy="1639901"/>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4" descr="Image result for binary file icon">
            <a:extLst>
              <a:ext uri="{FF2B5EF4-FFF2-40B4-BE49-F238E27FC236}">
                <a16:creationId xmlns:a16="http://schemas.microsoft.com/office/drawing/2014/main" id="{BF88E958-0485-4F99-B10B-F47D10A1D6EC}"/>
              </a:ext>
            </a:extLst>
          </p:cNvPr>
          <p:cNvSpPr>
            <a:spLocks noChangeAspect="1" noChangeArrowheads="1"/>
          </p:cNvSpPr>
          <p:nvPr/>
        </p:nvSpPr>
        <p:spPr bwMode="auto">
          <a:xfrm>
            <a:off x="850697" y="43050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0" name="Straight Arrow Connector 29">
            <a:extLst>
              <a:ext uri="{FF2B5EF4-FFF2-40B4-BE49-F238E27FC236}">
                <a16:creationId xmlns:a16="http://schemas.microsoft.com/office/drawing/2014/main" id="{A33EE1A3-780A-4F47-AA69-7495A29D22D0}"/>
              </a:ext>
            </a:extLst>
          </p:cNvPr>
          <p:cNvCxnSpPr>
            <a:cxnSpLocks/>
            <a:endCxn id="7" idx="1"/>
          </p:cNvCxnSpPr>
          <p:nvPr/>
        </p:nvCxnSpPr>
        <p:spPr>
          <a:xfrm>
            <a:off x="2043627" y="4328999"/>
            <a:ext cx="6701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5AD5AA-1A5B-46CC-9A57-5BB05668286C}"/>
              </a:ext>
            </a:extLst>
          </p:cNvPr>
          <p:cNvSpPr txBox="1"/>
          <p:nvPr/>
        </p:nvSpPr>
        <p:spPr>
          <a:xfrm>
            <a:off x="2640880" y="5076217"/>
            <a:ext cx="2115336" cy="523220"/>
          </a:xfrm>
          <a:prstGeom prst="rect">
            <a:avLst/>
          </a:prstGeom>
          <a:noFill/>
        </p:spPr>
        <p:txBody>
          <a:bodyPr wrap="square" rtlCol="0" anchor="t">
            <a:spAutoFit/>
          </a:bodyPr>
          <a:lstStyle/>
          <a:p>
            <a:r>
              <a:rPr lang="en-US" sz="2800" b="1" i="1">
                <a:solidFill>
                  <a:schemeClr val="accent6">
                    <a:lumMod val="50000"/>
                  </a:schemeClr>
                </a:solidFill>
              </a:rPr>
              <a:t>Push-button</a:t>
            </a:r>
            <a:endParaRPr lang="en-US" sz="2800" b="1" i="1">
              <a:solidFill>
                <a:schemeClr val="accent6">
                  <a:lumMod val="50000"/>
                </a:schemeClr>
              </a:solidFill>
              <a:cs typeface="Calibri"/>
            </a:endParaRPr>
          </a:p>
        </p:txBody>
      </p:sp>
      <p:sp>
        <p:nvSpPr>
          <p:cNvPr id="20" name="TextBox 19">
            <a:extLst>
              <a:ext uri="{FF2B5EF4-FFF2-40B4-BE49-F238E27FC236}">
                <a16:creationId xmlns:a16="http://schemas.microsoft.com/office/drawing/2014/main" id="{1076D69D-DAD6-4E29-B9CA-075CAE58C87D}"/>
              </a:ext>
            </a:extLst>
          </p:cNvPr>
          <p:cNvSpPr txBox="1"/>
          <p:nvPr/>
        </p:nvSpPr>
        <p:spPr>
          <a:xfrm>
            <a:off x="540568" y="4005797"/>
            <a:ext cx="1625684" cy="830997"/>
          </a:xfrm>
          <a:prstGeom prst="rect">
            <a:avLst/>
          </a:prstGeom>
          <a:noFill/>
        </p:spPr>
        <p:txBody>
          <a:bodyPr wrap="square" rtlCol="0" anchor="t">
            <a:spAutoFit/>
          </a:bodyPr>
          <a:lstStyle/>
          <a:p>
            <a:pPr algn="ctr"/>
            <a:r>
              <a:rPr lang="en-US" sz="2400"/>
              <a:t>Program </a:t>
            </a:r>
          </a:p>
          <a:p>
            <a:pPr algn="ctr"/>
            <a:r>
              <a:rPr lang="en-US" sz="2400"/>
              <a:t>binary</a:t>
            </a:r>
          </a:p>
        </p:txBody>
      </p:sp>
      <p:sp>
        <p:nvSpPr>
          <p:cNvPr id="17" name="TextBox 16">
            <a:extLst>
              <a:ext uri="{FF2B5EF4-FFF2-40B4-BE49-F238E27FC236}">
                <a16:creationId xmlns:a16="http://schemas.microsoft.com/office/drawing/2014/main" id="{5ACFB474-20A5-433C-A223-1B3F2168CE45}"/>
              </a:ext>
            </a:extLst>
          </p:cNvPr>
          <p:cNvSpPr txBox="1"/>
          <p:nvPr/>
        </p:nvSpPr>
        <p:spPr>
          <a:xfrm>
            <a:off x="458487" y="3193840"/>
            <a:ext cx="1625684" cy="461665"/>
          </a:xfrm>
          <a:prstGeom prst="rect">
            <a:avLst/>
          </a:prstGeom>
          <a:noFill/>
        </p:spPr>
        <p:txBody>
          <a:bodyPr wrap="square" rtlCol="0" anchor="t">
            <a:spAutoFit/>
          </a:bodyPr>
          <a:lstStyle/>
          <a:p>
            <a:pPr algn="ctr"/>
            <a:r>
              <a:rPr lang="en-US" sz="2400"/>
              <a:t>Test inputs</a:t>
            </a:r>
          </a:p>
        </p:txBody>
      </p:sp>
      <p:cxnSp>
        <p:nvCxnSpPr>
          <p:cNvPr id="18" name="Connector: Elbow 17">
            <a:extLst>
              <a:ext uri="{FF2B5EF4-FFF2-40B4-BE49-F238E27FC236}">
                <a16:creationId xmlns:a16="http://schemas.microsoft.com/office/drawing/2014/main" id="{ACA55438-4DC2-4E72-AE89-9E0263C14B40}"/>
              </a:ext>
            </a:extLst>
          </p:cNvPr>
          <p:cNvCxnSpPr>
            <a:cxnSpLocks/>
          </p:cNvCxnSpPr>
          <p:nvPr/>
        </p:nvCxnSpPr>
        <p:spPr>
          <a:xfrm>
            <a:off x="2002090" y="3461657"/>
            <a:ext cx="2586740" cy="793373"/>
          </a:xfrm>
          <a:prstGeom prst="bentConnector3">
            <a:avLst>
              <a:gd name="adj1" fmla="val 10004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30A7F4BF-7FBA-48AE-94B6-298CEECE9C83}"/>
              </a:ext>
            </a:extLst>
          </p:cNvPr>
          <p:cNvSpPr/>
          <p:nvPr/>
        </p:nvSpPr>
        <p:spPr>
          <a:xfrm>
            <a:off x="5018935" y="3947437"/>
            <a:ext cx="2656484" cy="77724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ysClr val="windowText" lastClr="000000"/>
              </a:solidFill>
            </a:endParaRPr>
          </a:p>
        </p:txBody>
      </p:sp>
      <p:cxnSp>
        <p:nvCxnSpPr>
          <p:cNvPr id="26" name="Straight Arrow Connector 25">
            <a:extLst>
              <a:ext uri="{FF2B5EF4-FFF2-40B4-BE49-F238E27FC236}">
                <a16:creationId xmlns:a16="http://schemas.microsoft.com/office/drawing/2014/main" id="{11B33C03-31CB-444C-8371-30906BFD0B74}"/>
              </a:ext>
            </a:extLst>
          </p:cNvPr>
          <p:cNvCxnSpPr>
            <a:cxnSpLocks/>
            <a:stCxn id="11" idx="3"/>
            <a:endCxn id="27" idx="1"/>
          </p:cNvCxnSpPr>
          <p:nvPr/>
        </p:nvCxnSpPr>
        <p:spPr>
          <a:xfrm flipV="1">
            <a:off x="9850118" y="4326813"/>
            <a:ext cx="330362" cy="2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Image result for lady bugs icon">
            <a:extLst>
              <a:ext uri="{FF2B5EF4-FFF2-40B4-BE49-F238E27FC236}">
                <a16:creationId xmlns:a16="http://schemas.microsoft.com/office/drawing/2014/main" id="{4533D228-44F2-4D85-BE26-75BA41B9F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0480" y="3947437"/>
            <a:ext cx="758752" cy="758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EC3C6C4-F5F2-4CC4-9E3F-B47B485FA9D6}"/>
              </a:ext>
            </a:extLst>
          </p:cNvPr>
          <p:cNvSpPr txBox="1"/>
          <p:nvPr/>
        </p:nvSpPr>
        <p:spPr>
          <a:xfrm>
            <a:off x="9183227" y="4724677"/>
            <a:ext cx="2656484" cy="523220"/>
          </a:xfrm>
          <a:prstGeom prst="rect">
            <a:avLst/>
          </a:prstGeom>
          <a:noFill/>
        </p:spPr>
        <p:txBody>
          <a:bodyPr wrap="square" rtlCol="0">
            <a:spAutoFit/>
          </a:bodyPr>
          <a:lstStyle/>
          <a:p>
            <a:r>
              <a:rPr lang="en-US" sz="2800"/>
              <a:t>*</a:t>
            </a:r>
            <a:r>
              <a:rPr lang="en-US" sz="2800" b="1"/>
              <a:t>1134  &gt;&gt; others</a:t>
            </a:r>
            <a:endParaRPr lang="en-US" b="1"/>
          </a:p>
        </p:txBody>
      </p:sp>
      <p:sp>
        <p:nvSpPr>
          <p:cNvPr id="31" name="TextBox 30">
            <a:extLst>
              <a:ext uri="{FF2B5EF4-FFF2-40B4-BE49-F238E27FC236}">
                <a16:creationId xmlns:a16="http://schemas.microsoft.com/office/drawing/2014/main" id="{916AB0F3-005D-4D26-A18E-C16940EDECE6}"/>
              </a:ext>
            </a:extLst>
          </p:cNvPr>
          <p:cNvSpPr txBox="1"/>
          <p:nvPr/>
        </p:nvSpPr>
        <p:spPr>
          <a:xfrm>
            <a:off x="5018934" y="3342512"/>
            <a:ext cx="2726563" cy="523220"/>
          </a:xfrm>
          <a:prstGeom prst="rect">
            <a:avLst/>
          </a:prstGeom>
          <a:noFill/>
        </p:spPr>
        <p:txBody>
          <a:bodyPr wrap="square" rtlCol="0">
            <a:spAutoFit/>
          </a:bodyPr>
          <a:lstStyle/>
          <a:p>
            <a:r>
              <a:rPr lang="en-US" sz="2800"/>
              <a:t>Dynamic analysis</a:t>
            </a:r>
          </a:p>
        </p:txBody>
      </p:sp>
      <p:sp>
        <p:nvSpPr>
          <p:cNvPr id="29" name="TextBox 28">
            <a:extLst>
              <a:ext uri="{FF2B5EF4-FFF2-40B4-BE49-F238E27FC236}">
                <a16:creationId xmlns:a16="http://schemas.microsoft.com/office/drawing/2014/main" id="{28C7AB54-8EE6-4F59-8705-5F2D84443089}"/>
              </a:ext>
            </a:extLst>
          </p:cNvPr>
          <p:cNvSpPr txBox="1"/>
          <p:nvPr/>
        </p:nvSpPr>
        <p:spPr>
          <a:xfrm>
            <a:off x="7001387" y="4166523"/>
            <a:ext cx="674031" cy="369332"/>
          </a:xfrm>
          <a:prstGeom prst="rect">
            <a:avLst/>
          </a:prstGeom>
          <a:noFill/>
        </p:spPr>
        <p:txBody>
          <a:bodyPr wrap="none" rtlCol="0">
            <a:spAutoFit/>
          </a:bodyPr>
          <a:lstStyle/>
          <a:p>
            <a:r>
              <a:rPr lang="en-US"/>
              <a:t>TSVD</a:t>
            </a:r>
          </a:p>
        </p:txBody>
      </p:sp>
      <p:sp>
        <p:nvSpPr>
          <p:cNvPr id="32" name="Rectangle: Rounded Corners 31">
            <a:extLst>
              <a:ext uri="{FF2B5EF4-FFF2-40B4-BE49-F238E27FC236}">
                <a16:creationId xmlns:a16="http://schemas.microsoft.com/office/drawing/2014/main" id="{112B701D-8EB0-440B-8A9F-13C262F4ED4F}"/>
              </a:ext>
            </a:extLst>
          </p:cNvPr>
          <p:cNvSpPr/>
          <p:nvPr/>
        </p:nvSpPr>
        <p:spPr>
          <a:xfrm>
            <a:off x="5043748" y="4005797"/>
            <a:ext cx="1957638" cy="67610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Testing run</a:t>
            </a:r>
          </a:p>
        </p:txBody>
      </p:sp>
      <p:sp>
        <p:nvSpPr>
          <p:cNvPr id="41" name="Rectangle 40">
            <a:extLst>
              <a:ext uri="{FF2B5EF4-FFF2-40B4-BE49-F238E27FC236}">
                <a16:creationId xmlns:a16="http://schemas.microsoft.com/office/drawing/2014/main" id="{18589F3E-601C-4338-84DD-CE3389DA824A}"/>
              </a:ext>
            </a:extLst>
          </p:cNvPr>
          <p:cNvSpPr/>
          <p:nvPr/>
        </p:nvSpPr>
        <p:spPr>
          <a:xfrm>
            <a:off x="7675418" y="5096995"/>
            <a:ext cx="2402197" cy="523220"/>
          </a:xfrm>
          <a:prstGeom prst="rect">
            <a:avLst/>
          </a:prstGeom>
        </p:spPr>
        <p:txBody>
          <a:bodyPr wrap="none" anchor="t">
            <a:spAutoFit/>
          </a:bodyPr>
          <a:lstStyle/>
          <a:p>
            <a:pPr algn="ctr"/>
            <a:r>
              <a:rPr lang="en-US" sz="2800" b="1" i="1">
                <a:solidFill>
                  <a:schemeClr val="accent6">
                    <a:lumMod val="50000"/>
                  </a:schemeClr>
                </a:solidFill>
              </a:rPr>
              <a:t>0 false positive</a:t>
            </a:r>
            <a:endParaRPr lang="en-US" sz="2800" b="1" i="1">
              <a:solidFill>
                <a:schemeClr val="accent6">
                  <a:lumMod val="50000"/>
                </a:schemeClr>
              </a:solidFill>
              <a:cs typeface="Calibri"/>
            </a:endParaRPr>
          </a:p>
        </p:txBody>
      </p:sp>
      <p:sp>
        <p:nvSpPr>
          <p:cNvPr id="33" name="TextBox 32">
            <a:extLst>
              <a:ext uri="{FF2B5EF4-FFF2-40B4-BE49-F238E27FC236}">
                <a16:creationId xmlns:a16="http://schemas.microsoft.com/office/drawing/2014/main" id="{14DDEC22-433A-4E91-B6C1-7DD11D0467DE}"/>
              </a:ext>
            </a:extLst>
          </p:cNvPr>
          <p:cNvSpPr txBox="1"/>
          <p:nvPr/>
        </p:nvSpPr>
        <p:spPr>
          <a:xfrm>
            <a:off x="352289" y="4949317"/>
            <a:ext cx="1905149" cy="830997"/>
          </a:xfrm>
          <a:prstGeom prst="rect">
            <a:avLst/>
          </a:prstGeom>
          <a:noFill/>
        </p:spPr>
        <p:txBody>
          <a:bodyPr wrap="square" rtlCol="0">
            <a:spAutoFit/>
          </a:bodyPr>
          <a:lstStyle/>
          <a:p>
            <a:pPr algn="ctr"/>
            <a:r>
              <a:rPr lang="en-US" sz="2400" dirty="0"/>
              <a:t>Thread-safety</a:t>
            </a:r>
          </a:p>
          <a:p>
            <a:pPr algn="ctr"/>
            <a:r>
              <a:rPr lang="en-US" sz="2400" dirty="0"/>
              <a:t>contracts</a:t>
            </a:r>
          </a:p>
        </p:txBody>
      </p:sp>
      <p:cxnSp>
        <p:nvCxnSpPr>
          <p:cNvPr id="35" name="Connector: Elbow 34">
            <a:extLst>
              <a:ext uri="{FF2B5EF4-FFF2-40B4-BE49-F238E27FC236}">
                <a16:creationId xmlns:a16="http://schemas.microsoft.com/office/drawing/2014/main" id="{1E59455B-DFA3-4651-8334-DC4B8321874A}"/>
              </a:ext>
            </a:extLst>
          </p:cNvPr>
          <p:cNvCxnSpPr>
            <a:cxnSpLocks/>
            <a:stCxn id="33" idx="3"/>
          </p:cNvCxnSpPr>
          <p:nvPr/>
        </p:nvCxnSpPr>
        <p:spPr>
          <a:xfrm flipV="1">
            <a:off x="2257438" y="4305023"/>
            <a:ext cx="222341" cy="105979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4FBA3AF0-40BB-4937-B816-C0734A813E08}"/>
              </a:ext>
            </a:extLst>
          </p:cNvPr>
          <p:cNvGrpSpPr/>
          <p:nvPr/>
        </p:nvGrpSpPr>
        <p:grpSpPr>
          <a:xfrm>
            <a:off x="0" y="0"/>
            <a:ext cx="12192000" cy="388511"/>
            <a:chOff x="0" y="22598"/>
            <a:chExt cx="12192000" cy="388511"/>
          </a:xfrm>
        </p:grpSpPr>
        <p:sp>
          <p:nvSpPr>
            <p:cNvPr id="40" name="Google Shape;112;p15">
              <a:extLst>
                <a:ext uri="{FF2B5EF4-FFF2-40B4-BE49-F238E27FC236}">
                  <a16:creationId xmlns:a16="http://schemas.microsoft.com/office/drawing/2014/main" id="{621CE20F-6310-4AE3-B665-67B0CC6DE4AB}"/>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2" name="Google Shape;113;p15">
              <a:extLst>
                <a:ext uri="{FF2B5EF4-FFF2-40B4-BE49-F238E27FC236}">
                  <a16:creationId xmlns:a16="http://schemas.microsoft.com/office/drawing/2014/main" id="{724CA4F0-3974-46EA-9157-4889DAEB8B5C}"/>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sp>
        <p:nvSpPr>
          <p:cNvPr id="4" name="Slide Number Placeholder 3">
            <a:extLst>
              <a:ext uri="{FF2B5EF4-FFF2-40B4-BE49-F238E27FC236}">
                <a16:creationId xmlns:a16="http://schemas.microsoft.com/office/drawing/2014/main" id="{FD4E4791-E82A-4B28-ACB7-A459BAC75A35}"/>
              </a:ext>
            </a:extLst>
          </p:cNvPr>
          <p:cNvSpPr>
            <a:spLocks noGrp="1"/>
          </p:cNvSpPr>
          <p:nvPr>
            <p:ph type="sldNum" sz="quarter" idx="12"/>
          </p:nvPr>
        </p:nvSpPr>
        <p:spPr/>
        <p:txBody>
          <a:bodyPr/>
          <a:lstStyle/>
          <a:p>
            <a:fld id="{48F63A3B-78C7-47BE-AE5E-E10140E04643}" type="slidenum">
              <a:rPr lang="en-US" smtClean="0"/>
              <a:t>13</a:t>
            </a:fld>
            <a:endParaRPr lang="en-US"/>
          </a:p>
        </p:txBody>
      </p:sp>
    </p:spTree>
    <p:extLst>
      <p:ext uri="{BB962C8B-B14F-4D97-AF65-F5344CB8AC3E}">
        <p14:creationId xmlns:p14="http://schemas.microsoft.com/office/powerpoint/2010/main" val="140576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11" grpId="0" animBg="1"/>
      <p:bldP spid="34" grpId="0"/>
      <p:bldP spid="20" grpId="0"/>
      <p:bldP spid="17" grpId="0"/>
      <p:bldP spid="25" grpId="0" animBg="1"/>
      <p:bldP spid="28" grpId="0"/>
      <p:bldP spid="31" grpId="0"/>
      <p:bldP spid="29" grpId="0"/>
      <p:bldP spid="32" grpId="0" animBg="1"/>
      <p:bldP spid="4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TSVD</a:t>
            </a:r>
          </a:p>
        </p:txBody>
      </p:sp>
      <p:sp>
        <p:nvSpPr>
          <p:cNvPr id="3" name="Content Placeholder 2">
            <a:extLst>
              <a:ext uri="{FF2B5EF4-FFF2-40B4-BE49-F238E27FC236}">
                <a16:creationId xmlns:a16="http://schemas.microsoft.com/office/drawing/2014/main" id="{EF24A8D3-15AB-4E65-8BA2-DF14B7EA8404}"/>
              </a:ext>
            </a:extLst>
          </p:cNvPr>
          <p:cNvSpPr>
            <a:spLocks noGrp="1"/>
          </p:cNvSpPr>
          <p:nvPr>
            <p:ph idx="1"/>
          </p:nvPr>
        </p:nvSpPr>
        <p:spPr/>
        <p:txBody>
          <a:bodyPr>
            <a:normAutofit/>
          </a:bodyPr>
          <a:lstStyle/>
          <a:p>
            <a:r>
              <a:rPr lang="en-US" sz="3200">
                <a:solidFill>
                  <a:schemeClr val="bg1">
                    <a:lumMod val="65000"/>
                  </a:schemeClr>
                </a:solidFill>
              </a:rPr>
              <a:t>Motivation</a:t>
            </a:r>
          </a:p>
          <a:p>
            <a:r>
              <a:rPr lang="en-US" sz="3200" b="1"/>
              <a:t>TSVD design</a:t>
            </a:r>
          </a:p>
          <a:p>
            <a:r>
              <a:rPr lang="en-US" sz="3200"/>
              <a:t>Evaluation</a:t>
            </a:r>
          </a:p>
          <a:p>
            <a:r>
              <a:rPr lang="en-US" sz="3200"/>
              <a:t>Conclusion</a:t>
            </a:r>
          </a:p>
        </p:txBody>
      </p:sp>
      <p:grpSp>
        <p:nvGrpSpPr>
          <p:cNvPr id="8" name="Group 7">
            <a:extLst>
              <a:ext uri="{FF2B5EF4-FFF2-40B4-BE49-F238E27FC236}">
                <a16:creationId xmlns:a16="http://schemas.microsoft.com/office/drawing/2014/main" id="{FE963671-2AFB-4E9B-A491-01A58EBCEE48}"/>
              </a:ext>
            </a:extLst>
          </p:cNvPr>
          <p:cNvGrpSpPr/>
          <p:nvPr/>
        </p:nvGrpSpPr>
        <p:grpSpPr>
          <a:xfrm>
            <a:off x="0" y="0"/>
            <a:ext cx="12192000" cy="388511"/>
            <a:chOff x="0" y="22598"/>
            <a:chExt cx="12192000" cy="388511"/>
          </a:xfrm>
        </p:grpSpPr>
        <p:sp>
          <p:nvSpPr>
            <p:cNvPr id="9" name="Google Shape;112;p15">
              <a:extLst>
                <a:ext uri="{FF2B5EF4-FFF2-40B4-BE49-F238E27FC236}">
                  <a16:creationId xmlns:a16="http://schemas.microsoft.com/office/drawing/2014/main" id="{C64CC674-6D42-4AA7-A40D-E84575F8354C}"/>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0" name="Google Shape;113;p15">
              <a:extLst>
                <a:ext uri="{FF2B5EF4-FFF2-40B4-BE49-F238E27FC236}">
                  <a16:creationId xmlns:a16="http://schemas.microsoft.com/office/drawing/2014/main" id="{A0A5F1BF-49EE-43CF-BB7E-F03E1165B0D0}"/>
                </a:ext>
              </a:extLst>
            </p:cNvPr>
            <p:cNvPicPr preferRelativeResize="0"/>
            <p:nvPr/>
          </p:nvPicPr>
          <p:blipFill rotWithShape="1">
            <a:blip r:embed="rId3">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71FBD5FF-D49C-444C-AF59-0C45966E3CBC}"/>
              </a:ext>
            </a:extLst>
          </p:cNvPr>
          <p:cNvSpPr>
            <a:spLocks noGrp="1"/>
          </p:cNvSpPr>
          <p:nvPr>
            <p:ph type="sldNum" sz="quarter" idx="12"/>
          </p:nvPr>
        </p:nvSpPr>
        <p:spPr/>
        <p:txBody>
          <a:bodyPr/>
          <a:lstStyle/>
          <a:p>
            <a:fld id="{48F63A3B-78C7-47BE-AE5E-E10140E04643}" type="slidenum">
              <a:rPr lang="en-US" smtClean="0"/>
              <a:t>14</a:t>
            </a:fld>
            <a:endParaRPr lang="en-US"/>
          </a:p>
        </p:txBody>
      </p:sp>
    </p:spTree>
    <p:extLst>
      <p:ext uri="{BB962C8B-B14F-4D97-AF65-F5344CB8AC3E}">
        <p14:creationId xmlns:p14="http://schemas.microsoft.com/office/powerpoint/2010/main" val="245292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068B77B-4336-4B62-8FFD-E4D167B9B099}"/>
              </a:ext>
            </a:extLst>
          </p:cNvPr>
          <p:cNvCxnSpPr>
            <a:cxnSpLocks/>
            <a:endCxn id="4" idx="0"/>
          </p:cNvCxnSpPr>
          <p:nvPr/>
        </p:nvCxnSpPr>
        <p:spPr>
          <a:xfrm flipH="1">
            <a:off x="4832413" y="3148599"/>
            <a:ext cx="19732" cy="30455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838200" y="531593"/>
            <a:ext cx="10515600" cy="1325563"/>
          </a:xfrm>
        </p:spPr>
        <p:txBody>
          <a:bodyPr/>
          <a:lstStyle/>
          <a:p>
            <a:pPr algn="ctr"/>
            <a:r>
              <a:rPr lang="en-US">
                <a:latin typeface="+mn-lt"/>
              </a:rPr>
              <a:t>How to achieve zero false positive?</a:t>
            </a:r>
          </a:p>
        </p:txBody>
      </p:sp>
      <p:sp>
        <p:nvSpPr>
          <p:cNvPr id="4" name="TextBox 3">
            <a:extLst>
              <a:ext uri="{FF2B5EF4-FFF2-40B4-BE49-F238E27FC236}">
                <a16:creationId xmlns:a16="http://schemas.microsoft.com/office/drawing/2014/main" id="{BD1DC1EE-1818-4450-B528-4AC93C04E849}"/>
              </a:ext>
            </a:extLst>
          </p:cNvPr>
          <p:cNvSpPr txBox="1"/>
          <p:nvPr/>
        </p:nvSpPr>
        <p:spPr>
          <a:xfrm>
            <a:off x="4123693" y="6194194"/>
            <a:ext cx="1417439" cy="523220"/>
          </a:xfrm>
          <a:prstGeom prst="rect">
            <a:avLst/>
          </a:prstGeom>
          <a:noFill/>
        </p:spPr>
        <p:txBody>
          <a:bodyPr wrap="square" rtlCol="0">
            <a:spAutoFit/>
          </a:bodyPr>
          <a:lstStyle/>
          <a:p>
            <a:r>
              <a:rPr lang="en-US" sz="2800"/>
              <a:t>thread 1</a:t>
            </a:r>
          </a:p>
        </p:txBody>
      </p:sp>
      <p:sp>
        <p:nvSpPr>
          <p:cNvPr id="5" name="TextBox 4">
            <a:extLst>
              <a:ext uri="{FF2B5EF4-FFF2-40B4-BE49-F238E27FC236}">
                <a16:creationId xmlns:a16="http://schemas.microsoft.com/office/drawing/2014/main" id="{D22AE730-930A-454D-9126-3381155E489A}"/>
              </a:ext>
            </a:extLst>
          </p:cNvPr>
          <p:cNvSpPr txBox="1"/>
          <p:nvPr/>
        </p:nvSpPr>
        <p:spPr>
          <a:xfrm>
            <a:off x="6582109" y="6194194"/>
            <a:ext cx="1417439" cy="523220"/>
          </a:xfrm>
          <a:prstGeom prst="rect">
            <a:avLst/>
          </a:prstGeom>
          <a:noFill/>
        </p:spPr>
        <p:txBody>
          <a:bodyPr wrap="square" rtlCol="0">
            <a:spAutoFit/>
          </a:bodyPr>
          <a:lstStyle/>
          <a:p>
            <a:r>
              <a:rPr lang="en-US" sz="2800"/>
              <a:t>thread 2</a:t>
            </a:r>
          </a:p>
        </p:txBody>
      </p:sp>
      <p:cxnSp>
        <p:nvCxnSpPr>
          <p:cNvPr id="7" name="Straight Connector 6">
            <a:extLst>
              <a:ext uri="{FF2B5EF4-FFF2-40B4-BE49-F238E27FC236}">
                <a16:creationId xmlns:a16="http://schemas.microsoft.com/office/drawing/2014/main" id="{78954D13-8DF1-40CC-AA56-8283F43A5EA6}"/>
              </a:ext>
            </a:extLst>
          </p:cNvPr>
          <p:cNvCxnSpPr>
            <a:cxnSpLocks/>
            <a:endCxn id="5" idx="0"/>
          </p:cNvCxnSpPr>
          <p:nvPr/>
        </p:nvCxnSpPr>
        <p:spPr>
          <a:xfrm>
            <a:off x="7290829" y="3134271"/>
            <a:ext cx="0" cy="30599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A8EC841-21E0-4FCA-B7F9-EC7A0A705B14}"/>
              </a:ext>
            </a:extLst>
          </p:cNvPr>
          <p:cNvSpPr/>
          <p:nvPr/>
        </p:nvSpPr>
        <p:spPr>
          <a:xfrm>
            <a:off x="3858390" y="4020815"/>
            <a:ext cx="1987510" cy="50240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(x)</a:t>
            </a:r>
          </a:p>
        </p:txBody>
      </p:sp>
      <p:sp>
        <p:nvSpPr>
          <p:cNvPr id="13" name="Rectangle: Rounded Corners 12">
            <a:extLst>
              <a:ext uri="{FF2B5EF4-FFF2-40B4-BE49-F238E27FC236}">
                <a16:creationId xmlns:a16="http://schemas.microsoft.com/office/drawing/2014/main" id="{450D391E-0178-49EE-AAC8-4EE875D49328}"/>
              </a:ext>
            </a:extLst>
          </p:cNvPr>
          <p:cNvSpPr/>
          <p:nvPr/>
        </p:nvSpPr>
        <p:spPr>
          <a:xfrm>
            <a:off x="6355471" y="4499926"/>
            <a:ext cx="1886153" cy="52322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(y)</a:t>
            </a:r>
          </a:p>
        </p:txBody>
      </p:sp>
      <p:sp>
        <p:nvSpPr>
          <p:cNvPr id="3" name="TextBox 2">
            <a:extLst>
              <a:ext uri="{FF2B5EF4-FFF2-40B4-BE49-F238E27FC236}">
                <a16:creationId xmlns:a16="http://schemas.microsoft.com/office/drawing/2014/main" id="{F6761CFB-F0BC-41BA-BE6C-3C0E18929AD2}"/>
              </a:ext>
            </a:extLst>
          </p:cNvPr>
          <p:cNvSpPr txBox="1"/>
          <p:nvPr/>
        </p:nvSpPr>
        <p:spPr>
          <a:xfrm>
            <a:off x="904461" y="1970037"/>
            <a:ext cx="3751667" cy="584775"/>
          </a:xfrm>
          <a:prstGeom prst="rect">
            <a:avLst/>
          </a:prstGeom>
          <a:noFill/>
        </p:spPr>
        <p:txBody>
          <a:bodyPr wrap="square" rtlCol="0" anchor="t">
            <a:spAutoFit/>
          </a:bodyPr>
          <a:lstStyle/>
          <a:p>
            <a:pPr algn="ctr"/>
            <a:r>
              <a:rPr lang="en-US" sz="3200" i="1" dirty="0"/>
              <a:t>Report after violation</a:t>
            </a:r>
            <a:endParaRPr lang="en-US" sz="3200" i="1" dirty="0">
              <a:cs typeface="Calibri"/>
            </a:endParaRPr>
          </a:p>
        </p:txBody>
      </p:sp>
      <p:pic>
        <p:nvPicPr>
          <p:cNvPr id="12" name="Picture 4" descr="Image result for hardworking icon">
            <a:extLst>
              <a:ext uri="{FF2B5EF4-FFF2-40B4-BE49-F238E27FC236}">
                <a16:creationId xmlns:a16="http://schemas.microsoft.com/office/drawing/2014/main" id="{ED12F701-52B0-4835-95F5-96F006DD1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720" y="374449"/>
            <a:ext cx="1215531" cy="121553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DEA7AFD-B197-4CF4-A010-C3ABCE83A05D}"/>
              </a:ext>
            </a:extLst>
          </p:cNvPr>
          <p:cNvGrpSpPr/>
          <p:nvPr/>
        </p:nvGrpSpPr>
        <p:grpSpPr>
          <a:xfrm>
            <a:off x="3858390" y="4137597"/>
            <a:ext cx="1987510" cy="1688205"/>
            <a:chOff x="3858390" y="4137597"/>
            <a:chExt cx="1987510" cy="1688205"/>
          </a:xfrm>
        </p:grpSpPr>
        <p:sp>
          <p:nvSpPr>
            <p:cNvPr id="17" name="Rectangle: Rounded Corners 16">
              <a:extLst>
                <a:ext uri="{FF2B5EF4-FFF2-40B4-BE49-F238E27FC236}">
                  <a16:creationId xmlns:a16="http://schemas.microsoft.com/office/drawing/2014/main" id="{89485ACD-0C27-4A0B-8310-E62A26D2F1CF}"/>
                </a:ext>
              </a:extLst>
            </p:cNvPr>
            <p:cNvSpPr/>
            <p:nvPr/>
          </p:nvSpPr>
          <p:spPr>
            <a:xfrm>
              <a:off x="3858390" y="4137597"/>
              <a:ext cx="1987510" cy="16882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latin typeface="Consolas" panose="020B0609020204030204" pitchFamily="49" charset="0"/>
              </a:endParaRPr>
            </a:p>
            <a:p>
              <a:pPr algn="ctr"/>
              <a:endParaRPr lang="en-US">
                <a:solidFill>
                  <a:sysClr val="windowText" lastClr="000000"/>
                </a:solidFill>
                <a:latin typeface="Consolas" panose="020B0609020204030204" pitchFamily="49" charset="0"/>
              </a:endParaRPr>
            </a:p>
            <a:p>
              <a:pPr algn="ctr"/>
              <a:endParaRPr lang="en-US">
                <a:solidFill>
                  <a:sysClr val="windowText" lastClr="000000"/>
                </a:solidFill>
                <a:latin typeface="Consolas" panose="020B0609020204030204" pitchFamily="49" charset="0"/>
              </a:endParaRPr>
            </a:p>
            <a:p>
              <a:pPr algn="ctr"/>
              <a:endParaRPr lang="en-US">
                <a:solidFill>
                  <a:sysClr val="windowText" lastClr="000000"/>
                </a:solidFill>
                <a:latin typeface="Consolas" panose="020B0609020204030204" pitchFamily="49" charset="0"/>
              </a:endParaRPr>
            </a:p>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(x)</a:t>
              </a:r>
            </a:p>
          </p:txBody>
        </p:sp>
        <p:grpSp>
          <p:nvGrpSpPr>
            <p:cNvPr id="15" name="Group 14">
              <a:extLst>
                <a:ext uri="{FF2B5EF4-FFF2-40B4-BE49-F238E27FC236}">
                  <a16:creationId xmlns:a16="http://schemas.microsoft.com/office/drawing/2014/main" id="{BE00A2C6-311D-4FE6-BB04-1337BE1E67CB}"/>
                </a:ext>
              </a:extLst>
            </p:cNvPr>
            <p:cNvGrpSpPr/>
            <p:nvPr/>
          </p:nvGrpSpPr>
          <p:grpSpPr>
            <a:xfrm>
              <a:off x="4648268" y="4143508"/>
              <a:ext cx="370115" cy="1151506"/>
              <a:chOff x="4648268" y="4143508"/>
              <a:chExt cx="370115" cy="1151506"/>
            </a:xfrm>
          </p:grpSpPr>
          <p:sp>
            <p:nvSpPr>
              <p:cNvPr id="14" name="Rectangle 13">
                <a:extLst>
                  <a:ext uri="{FF2B5EF4-FFF2-40B4-BE49-F238E27FC236}">
                    <a16:creationId xmlns:a16="http://schemas.microsoft.com/office/drawing/2014/main" id="{C7863F18-AF11-48E9-BD6E-E2060D0F2642}"/>
                  </a:ext>
                </a:extLst>
              </p:cNvPr>
              <p:cNvSpPr/>
              <p:nvPr/>
            </p:nvSpPr>
            <p:spPr>
              <a:xfrm>
                <a:off x="4648268" y="4143508"/>
                <a:ext cx="368286" cy="115150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picture containing clock&#10;&#10;Description generated with very high confidence">
                <a:extLst>
                  <a:ext uri="{FF2B5EF4-FFF2-40B4-BE49-F238E27FC236}">
                    <a16:creationId xmlns:a16="http://schemas.microsoft.com/office/drawing/2014/main" id="{234C20AC-3359-443B-AF37-20AA0A15AE7D}"/>
                  </a:ext>
                </a:extLst>
              </p:cNvPr>
              <p:cNvPicPr>
                <a:picLocks noChangeAspect="1"/>
              </p:cNvPicPr>
              <p:nvPr/>
            </p:nvPicPr>
            <p:blipFill>
              <a:blip r:embed="rId4"/>
              <a:stretch>
                <a:fillRect/>
              </a:stretch>
            </p:blipFill>
            <p:spPr>
              <a:xfrm>
                <a:off x="4648268" y="4587527"/>
                <a:ext cx="370115" cy="239486"/>
              </a:xfrm>
              <a:prstGeom prst="rect">
                <a:avLst/>
              </a:prstGeom>
            </p:spPr>
          </p:pic>
        </p:grpSp>
      </p:grpSp>
      <p:sp>
        <p:nvSpPr>
          <p:cNvPr id="11" name="Rectangle: Rounded Corners 10">
            <a:extLst>
              <a:ext uri="{FF2B5EF4-FFF2-40B4-BE49-F238E27FC236}">
                <a16:creationId xmlns:a16="http://schemas.microsoft.com/office/drawing/2014/main" id="{FC7E4546-D227-4C67-B4D6-1F7901108189}"/>
              </a:ext>
            </a:extLst>
          </p:cNvPr>
          <p:cNvSpPr/>
          <p:nvPr/>
        </p:nvSpPr>
        <p:spPr>
          <a:xfrm>
            <a:off x="3838658" y="3335474"/>
            <a:ext cx="1987510" cy="51457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Consolas" panose="020B0609020204030204" pitchFamily="49" charset="0"/>
              </a:rPr>
              <a:t>mylist.Add</a:t>
            </a:r>
            <a:r>
              <a:rPr lang="en-US">
                <a:solidFill>
                  <a:schemeClr val="tx1"/>
                </a:solidFill>
                <a:latin typeface="Consolas" panose="020B0609020204030204" pitchFamily="49" charset="0"/>
              </a:rPr>
              <a:t>(x)</a:t>
            </a:r>
            <a:endParaRPr lang="en-US">
              <a:solidFill>
                <a:schemeClr val="tx1"/>
              </a:solidFill>
              <a:latin typeface="Consolas" panose="020B0609020204030204" pitchFamily="49" charset="0"/>
              <a:cs typeface="Calibri"/>
            </a:endParaRPr>
          </a:p>
        </p:txBody>
      </p:sp>
      <p:pic>
        <p:nvPicPr>
          <p:cNvPr id="20" name="Picture 2" descr="A close up of a sign&#10;&#10;Description generated with very high confidence">
            <a:extLst>
              <a:ext uri="{FF2B5EF4-FFF2-40B4-BE49-F238E27FC236}">
                <a16:creationId xmlns:a16="http://schemas.microsoft.com/office/drawing/2014/main" id="{D88A6AC0-576E-42F0-9A78-B288DD20FF2B}"/>
              </a:ext>
            </a:extLst>
          </p:cNvPr>
          <p:cNvPicPr>
            <a:picLocks noChangeAspect="1"/>
          </p:cNvPicPr>
          <p:nvPr/>
        </p:nvPicPr>
        <p:blipFill>
          <a:blip r:embed="rId5"/>
          <a:stretch>
            <a:fillRect/>
          </a:stretch>
        </p:blipFill>
        <p:spPr>
          <a:xfrm rot="-1980000">
            <a:off x="1310970" y="2924381"/>
            <a:ext cx="2743200" cy="2610683"/>
          </a:xfrm>
          <a:prstGeom prst="rect">
            <a:avLst/>
          </a:prstGeom>
        </p:spPr>
      </p:pic>
      <p:pic>
        <p:nvPicPr>
          <p:cNvPr id="10" name="Picture 2" descr="Image result for lady bugs icon">
            <a:extLst>
              <a:ext uri="{FF2B5EF4-FFF2-40B4-BE49-F238E27FC236}">
                <a16:creationId xmlns:a16="http://schemas.microsoft.com/office/drawing/2014/main" id="{D9BA3525-6F89-4FE5-BD33-694CA8B34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1166" y="5329923"/>
            <a:ext cx="758752" cy="75875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B10C41B8-ABDA-4337-B601-5E3F7FF8620B}"/>
              </a:ext>
            </a:extLst>
          </p:cNvPr>
          <p:cNvGrpSpPr/>
          <p:nvPr/>
        </p:nvGrpSpPr>
        <p:grpSpPr>
          <a:xfrm>
            <a:off x="0" y="0"/>
            <a:ext cx="12192000" cy="388511"/>
            <a:chOff x="0" y="22598"/>
            <a:chExt cx="12192000" cy="388511"/>
          </a:xfrm>
        </p:grpSpPr>
        <p:sp>
          <p:nvSpPr>
            <p:cNvPr id="23" name="Google Shape;112;p15">
              <a:extLst>
                <a:ext uri="{FF2B5EF4-FFF2-40B4-BE49-F238E27FC236}">
                  <a16:creationId xmlns:a16="http://schemas.microsoft.com/office/drawing/2014/main" id="{241E8759-ADEE-47C4-A4F7-7BA1D5778A0C}"/>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24" name="Google Shape;113;p15">
              <a:extLst>
                <a:ext uri="{FF2B5EF4-FFF2-40B4-BE49-F238E27FC236}">
                  <a16:creationId xmlns:a16="http://schemas.microsoft.com/office/drawing/2014/main" id="{95C58B75-EF29-4783-8B84-27B1790822B7}"/>
                </a:ext>
              </a:extLst>
            </p:cNvPr>
            <p:cNvPicPr preferRelativeResize="0"/>
            <p:nvPr/>
          </p:nvPicPr>
          <p:blipFill rotWithShape="1">
            <a:blip r:embed="rId7">
              <a:alphaModFix/>
            </a:blip>
            <a:srcRect/>
            <a:stretch/>
          </p:blipFill>
          <p:spPr>
            <a:xfrm>
              <a:off x="49251" y="56615"/>
              <a:ext cx="1575649" cy="320475"/>
            </a:xfrm>
            <a:prstGeom prst="rect">
              <a:avLst/>
            </a:prstGeom>
            <a:noFill/>
            <a:ln>
              <a:noFill/>
            </a:ln>
          </p:spPr>
        </p:pic>
      </p:grpSp>
      <p:sp>
        <p:nvSpPr>
          <p:cNvPr id="25" name="TextBox 24">
            <a:extLst>
              <a:ext uri="{FF2B5EF4-FFF2-40B4-BE49-F238E27FC236}">
                <a16:creationId xmlns:a16="http://schemas.microsoft.com/office/drawing/2014/main" id="{BB46CAF8-B185-4FF9-8462-85C9F9659EA5}"/>
              </a:ext>
            </a:extLst>
          </p:cNvPr>
          <p:cNvSpPr txBox="1"/>
          <p:nvPr/>
        </p:nvSpPr>
        <p:spPr>
          <a:xfrm>
            <a:off x="4543831" y="1994041"/>
            <a:ext cx="5898377" cy="584775"/>
          </a:xfrm>
          <a:prstGeom prst="rect">
            <a:avLst/>
          </a:prstGeom>
          <a:noFill/>
        </p:spPr>
        <p:txBody>
          <a:bodyPr wrap="square" rtlCol="0" anchor="t">
            <a:spAutoFit/>
          </a:bodyPr>
          <a:lstStyle/>
          <a:p>
            <a:pPr algn="ctr"/>
            <a:r>
              <a:rPr lang="en-US" sz="3200" i="1" dirty="0"/>
              <a:t>+ inject delays to trigger violations</a:t>
            </a:r>
            <a:endParaRPr lang="en-US" sz="3200" i="1" dirty="0">
              <a:cs typeface="Calibri"/>
            </a:endParaRPr>
          </a:p>
        </p:txBody>
      </p:sp>
      <p:sp>
        <p:nvSpPr>
          <p:cNvPr id="16" name="Slide Number Placeholder 15">
            <a:extLst>
              <a:ext uri="{FF2B5EF4-FFF2-40B4-BE49-F238E27FC236}">
                <a16:creationId xmlns:a16="http://schemas.microsoft.com/office/drawing/2014/main" id="{8D526940-550E-4DEB-B32A-6D03AF1D0581}"/>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378410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22" presetClass="entr" presetSubtype="1"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125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8" grpId="1" animBg="1"/>
      <p:bldP spid="13" grpId="0" animBg="1"/>
      <p:bldP spid="3" grpId="0"/>
      <p:bldP spid="11"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795C6E72-696E-41C6-8433-686186350FD6}"/>
              </a:ext>
            </a:extLst>
          </p:cNvPr>
          <p:cNvCxnSpPr>
            <a:cxnSpLocks/>
          </p:cNvCxnSpPr>
          <p:nvPr/>
        </p:nvCxnSpPr>
        <p:spPr>
          <a:xfrm flipV="1">
            <a:off x="3111182" y="5878211"/>
            <a:ext cx="6674579" cy="2"/>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BECDA9E-4131-4DA2-9D70-77A977F316F7}"/>
              </a:ext>
            </a:extLst>
          </p:cNvPr>
          <p:cNvSpPr/>
          <p:nvPr/>
        </p:nvSpPr>
        <p:spPr>
          <a:xfrm>
            <a:off x="3298276" y="5567880"/>
            <a:ext cx="141882" cy="1261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EC8D6DE-0D5E-4BE1-85A2-578A3F3D84E0}"/>
              </a:ext>
            </a:extLst>
          </p:cNvPr>
          <p:cNvSpPr txBox="1"/>
          <p:nvPr/>
        </p:nvSpPr>
        <p:spPr>
          <a:xfrm rot="19954849">
            <a:off x="3715848" y="4729643"/>
            <a:ext cx="2246641" cy="461665"/>
          </a:xfrm>
          <a:prstGeom prst="rect">
            <a:avLst/>
          </a:prstGeom>
          <a:noFill/>
        </p:spPr>
        <p:txBody>
          <a:bodyPr wrap="none" rtlCol="0">
            <a:spAutoFit/>
          </a:bodyPr>
          <a:lstStyle/>
          <a:p>
            <a:r>
              <a:rPr lang="en-US" sz="2400"/>
              <a:t>[</a:t>
            </a:r>
            <a:r>
              <a:rPr lang="en-US" sz="2400" err="1"/>
              <a:t>DataCollider</a:t>
            </a:r>
            <a:r>
              <a:rPr lang="en-US" sz="2400"/>
              <a:t>, …]</a:t>
            </a:r>
          </a:p>
        </p:txBody>
      </p:sp>
      <p:sp>
        <p:nvSpPr>
          <p:cNvPr id="23" name="TextBox 22">
            <a:extLst>
              <a:ext uri="{FF2B5EF4-FFF2-40B4-BE49-F238E27FC236}">
                <a16:creationId xmlns:a16="http://schemas.microsoft.com/office/drawing/2014/main" id="{0176A0E8-0C0D-4C5C-98F6-661B62491F67}"/>
              </a:ext>
            </a:extLst>
          </p:cNvPr>
          <p:cNvSpPr txBox="1"/>
          <p:nvPr/>
        </p:nvSpPr>
        <p:spPr>
          <a:xfrm>
            <a:off x="4105408" y="5878211"/>
            <a:ext cx="4073551" cy="646331"/>
          </a:xfrm>
          <a:prstGeom prst="rect">
            <a:avLst/>
          </a:prstGeom>
          <a:noFill/>
        </p:spPr>
        <p:txBody>
          <a:bodyPr wrap="none" rtlCol="0">
            <a:spAutoFit/>
          </a:bodyPr>
          <a:lstStyle/>
          <a:p>
            <a:r>
              <a:rPr lang="en-US" sz="3600"/>
              <a:t>Cost of identification</a:t>
            </a:r>
          </a:p>
        </p:txBody>
      </p:sp>
      <p:sp>
        <p:nvSpPr>
          <p:cNvPr id="24" name="TextBox 23">
            <a:extLst>
              <a:ext uri="{FF2B5EF4-FFF2-40B4-BE49-F238E27FC236}">
                <a16:creationId xmlns:a16="http://schemas.microsoft.com/office/drawing/2014/main" id="{2BBC40DD-3F4E-40E1-AB8B-5F14D029EFF6}"/>
              </a:ext>
            </a:extLst>
          </p:cNvPr>
          <p:cNvSpPr txBox="1"/>
          <p:nvPr/>
        </p:nvSpPr>
        <p:spPr>
          <a:xfrm>
            <a:off x="2689264" y="5589703"/>
            <a:ext cx="308489" cy="646331"/>
          </a:xfrm>
          <a:prstGeom prst="rect">
            <a:avLst/>
          </a:prstGeom>
          <a:noFill/>
        </p:spPr>
        <p:txBody>
          <a:bodyPr wrap="square" rtlCol="0">
            <a:spAutoFit/>
          </a:bodyPr>
          <a:lstStyle/>
          <a:p>
            <a:r>
              <a:rPr lang="en-US" sz="3600" b="1"/>
              <a:t>0</a:t>
            </a:r>
          </a:p>
        </p:txBody>
      </p:sp>
      <p:sp>
        <p:nvSpPr>
          <p:cNvPr id="25" name="TextBox 24">
            <a:extLst>
              <a:ext uri="{FF2B5EF4-FFF2-40B4-BE49-F238E27FC236}">
                <a16:creationId xmlns:a16="http://schemas.microsoft.com/office/drawing/2014/main" id="{187C1EBF-4BEC-4344-A3D5-8499C7930C7A}"/>
              </a:ext>
            </a:extLst>
          </p:cNvPr>
          <p:cNvSpPr txBox="1"/>
          <p:nvPr/>
        </p:nvSpPr>
        <p:spPr>
          <a:xfrm rot="20133610">
            <a:off x="3199319" y="4168104"/>
            <a:ext cx="3274423" cy="461665"/>
          </a:xfrm>
          <a:prstGeom prst="rect">
            <a:avLst/>
          </a:prstGeom>
          <a:noFill/>
        </p:spPr>
        <p:txBody>
          <a:bodyPr wrap="square" rtlCol="0" anchor="t">
            <a:spAutoFit/>
          </a:bodyPr>
          <a:lstStyle/>
          <a:p>
            <a:r>
              <a:rPr lang="en-US" sz="2400"/>
              <a:t>Every call</a:t>
            </a:r>
          </a:p>
        </p:txBody>
      </p:sp>
      <p:sp>
        <p:nvSpPr>
          <p:cNvPr id="26" name="TextBox 25">
            <a:extLst>
              <a:ext uri="{FF2B5EF4-FFF2-40B4-BE49-F238E27FC236}">
                <a16:creationId xmlns:a16="http://schemas.microsoft.com/office/drawing/2014/main" id="{97A42106-B743-46AB-B869-E2D4D13B4EF9}"/>
              </a:ext>
            </a:extLst>
          </p:cNvPr>
          <p:cNvSpPr txBox="1"/>
          <p:nvPr/>
        </p:nvSpPr>
        <p:spPr>
          <a:xfrm rot="20133610">
            <a:off x="7257613" y="4291380"/>
            <a:ext cx="2175596" cy="461665"/>
          </a:xfrm>
          <a:prstGeom prst="rect">
            <a:avLst/>
          </a:prstGeom>
          <a:noFill/>
        </p:spPr>
        <p:txBody>
          <a:bodyPr wrap="none" rtlCol="0" anchor="t">
            <a:spAutoFit/>
          </a:bodyPr>
          <a:lstStyle/>
          <a:p>
            <a:r>
              <a:rPr lang="en-US" sz="2400"/>
              <a:t>Every racing call</a:t>
            </a:r>
          </a:p>
        </p:txBody>
      </p:sp>
      <p:sp>
        <p:nvSpPr>
          <p:cNvPr id="27" name="TextBox 26">
            <a:extLst>
              <a:ext uri="{FF2B5EF4-FFF2-40B4-BE49-F238E27FC236}">
                <a16:creationId xmlns:a16="http://schemas.microsoft.com/office/drawing/2014/main" id="{FBF6DCE3-462A-4C51-A76A-FB3A074EB189}"/>
              </a:ext>
            </a:extLst>
          </p:cNvPr>
          <p:cNvSpPr txBox="1"/>
          <p:nvPr/>
        </p:nvSpPr>
        <p:spPr>
          <a:xfrm rot="20150085">
            <a:off x="7516664" y="4729098"/>
            <a:ext cx="2105320" cy="461665"/>
          </a:xfrm>
          <a:prstGeom prst="rect">
            <a:avLst/>
          </a:prstGeom>
          <a:noFill/>
        </p:spPr>
        <p:txBody>
          <a:bodyPr wrap="none" rtlCol="0">
            <a:spAutoFit/>
          </a:bodyPr>
          <a:lstStyle/>
          <a:p>
            <a:r>
              <a:rPr lang="en-US" sz="2400"/>
              <a:t>[</a:t>
            </a:r>
            <a:r>
              <a:rPr lang="en-US" sz="2400" err="1"/>
              <a:t>RaceFuzzer</a:t>
            </a:r>
            <a:r>
              <a:rPr lang="en-US" sz="2400"/>
              <a:t>, …]</a:t>
            </a:r>
          </a:p>
        </p:txBody>
      </p:sp>
      <p:sp>
        <p:nvSpPr>
          <p:cNvPr id="28" name="Oval 27">
            <a:extLst>
              <a:ext uri="{FF2B5EF4-FFF2-40B4-BE49-F238E27FC236}">
                <a16:creationId xmlns:a16="http://schemas.microsoft.com/office/drawing/2014/main" id="{2CA4EA50-1312-4D37-818C-99F7E8ED98D7}"/>
              </a:ext>
            </a:extLst>
          </p:cNvPr>
          <p:cNvSpPr/>
          <p:nvPr/>
        </p:nvSpPr>
        <p:spPr>
          <a:xfrm>
            <a:off x="6848595" y="5497618"/>
            <a:ext cx="141882" cy="1261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94B00F4-475F-45F7-AD9E-F4F54C7404CD}"/>
              </a:ext>
            </a:extLst>
          </p:cNvPr>
          <p:cNvCxnSpPr>
            <a:cxnSpLocks/>
          </p:cNvCxnSpPr>
          <p:nvPr/>
        </p:nvCxnSpPr>
        <p:spPr>
          <a:xfrm flipV="1">
            <a:off x="3111181" y="2595754"/>
            <a:ext cx="0" cy="3282457"/>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4A9DE5-8E8C-4D8D-813E-B2FE42A76EE9}"/>
              </a:ext>
            </a:extLst>
          </p:cNvPr>
          <p:cNvSpPr txBox="1"/>
          <p:nvPr/>
        </p:nvSpPr>
        <p:spPr>
          <a:xfrm rot="16200000">
            <a:off x="1391153" y="3820018"/>
            <a:ext cx="2596224" cy="646331"/>
          </a:xfrm>
          <a:prstGeom prst="rect">
            <a:avLst/>
          </a:prstGeom>
          <a:noFill/>
        </p:spPr>
        <p:txBody>
          <a:bodyPr wrap="none" rtlCol="0">
            <a:spAutoFit/>
          </a:bodyPr>
          <a:lstStyle/>
          <a:p>
            <a:r>
              <a:rPr lang="en-US" sz="3600"/>
              <a:t>Cost of delay</a:t>
            </a:r>
          </a:p>
        </p:txBody>
      </p:sp>
      <p:pic>
        <p:nvPicPr>
          <p:cNvPr id="16" name="Picture 6" descr="Image result for human integration icon">
            <a:extLst>
              <a:ext uri="{FF2B5EF4-FFF2-40B4-BE49-F238E27FC236}">
                <a16:creationId xmlns:a16="http://schemas.microsoft.com/office/drawing/2014/main" id="{31952665-1C20-4353-912F-1023447B9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7019" y="1418053"/>
            <a:ext cx="965730" cy="96573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EA6BE65-60F4-40DF-A21E-7CB18E6461B8}"/>
              </a:ext>
            </a:extLst>
          </p:cNvPr>
          <p:cNvGrpSpPr/>
          <p:nvPr/>
        </p:nvGrpSpPr>
        <p:grpSpPr>
          <a:xfrm>
            <a:off x="6749435" y="2542036"/>
            <a:ext cx="3172021" cy="1563733"/>
            <a:chOff x="6749435" y="2542036"/>
            <a:chExt cx="3172021" cy="1563733"/>
          </a:xfrm>
        </p:grpSpPr>
        <p:pic>
          <p:nvPicPr>
            <p:cNvPr id="31" name="Picture 2" descr="Image result for graph theory icon">
              <a:extLst>
                <a:ext uri="{FF2B5EF4-FFF2-40B4-BE49-F238E27FC236}">
                  <a16:creationId xmlns:a16="http://schemas.microsoft.com/office/drawing/2014/main" id="{3C5A2090-B925-45CF-9E43-4CD00305E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672" y="3018470"/>
              <a:ext cx="1231585" cy="10872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801A5F3-53DD-4649-B7CD-80182A59BE2B}"/>
                </a:ext>
              </a:extLst>
            </p:cNvPr>
            <p:cNvSpPr txBox="1"/>
            <p:nvPr/>
          </p:nvSpPr>
          <p:spPr>
            <a:xfrm>
              <a:off x="6749435" y="2542036"/>
              <a:ext cx="3172021" cy="461665"/>
            </a:xfrm>
            <a:prstGeom prst="rect">
              <a:avLst/>
            </a:prstGeom>
            <a:noFill/>
          </p:spPr>
          <p:txBody>
            <a:bodyPr wrap="square" rtlCol="0">
              <a:spAutoFit/>
            </a:bodyPr>
            <a:lstStyle/>
            <a:p>
              <a:r>
                <a:rPr lang="en-US" sz="2400"/>
                <a:t>Happen-Before analysis</a:t>
              </a:r>
            </a:p>
          </p:txBody>
        </p:sp>
      </p:grpSp>
      <p:pic>
        <p:nvPicPr>
          <p:cNvPr id="33" name="Picture 6" descr="Image result for snail icon">
            <a:extLst>
              <a:ext uri="{FF2B5EF4-FFF2-40B4-BE49-F238E27FC236}">
                <a16:creationId xmlns:a16="http://schemas.microsoft.com/office/drawing/2014/main" id="{AFE9407D-4046-43A0-A8C8-4148BF3E6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4663" y="377090"/>
            <a:ext cx="958086" cy="958086"/>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2B030424-AE19-466C-9EB5-FB39A3BADF16}"/>
              </a:ext>
            </a:extLst>
          </p:cNvPr>
          <p:cNvSpPr txBox="1">
            <a:spLocks/>
          </p:cNvSpPr>
          <p:nvPr/>
        </p:nvSpPr>
        <p:spPr>
          <a:xfrm>
            <a:off x="2450319" y="515297"/>
            <a:ext cx="77432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n-lt"/>
              </a:rPr>
              <a:t>What are potential unsafe calls?</a:t>
            </a:r>
          </a:p>
        </p:txBody>
      </p:sp>
      <p:grpSp>
        <p:nvGrpSpPr>
          <p:cNvPr id="4" name="Group 3">
            <a:extLst>
              <a:ext uri="{FF2B5EF4-FFF2-40B4-BE49-F238E27FC236}">
                <a16:creationId xmlns:a16="http://schemas.microsoft.com/office/drawing/2014/main" id="{53F8887C-DFDE-4CCA-915E-7F94034C5B72}"/>
              </a:ext>
            </a:extLst>
          </p:cNvPr>
          <p:cNvGrpSpPr/>
          <p:nvPr/>
        </p:nvGrpSpPr>
        <p:grpSpPr>
          <a:xfrm>
            <a:off x="3646714" y="3189514"/>
            <a:ext cx="1172642" cy="1161708"/>
            <a:chOff x="3646714" y="3189514"/>
            <a:chExt cx="1172642" cy="1161708"/>
          </a:xfrm>
        </p:grpSpPr>
        <p:sp>
          <p:nvSpPr>
            <p:cNvPr id="2" name="Rectangle: Folded Corner 1">
              <a:extLst>
                <a:ext uri="{FF2B5EF4-FFF2-40B4-BE49-F238E27FC236}">
                  <a16:creationId xmlns:a16="http://schemas.microsoft.com/office/drawing/2014/main" id="{FE94DA53-F8C6-4D9E-A226-002FDD9D4C55}"/>
                </a:ext>
              </a:extLst>
            </p:cNvPr>
            <p:cNvSpPr/>
            <p:nvPr/>
          </p:nvSpPr>
          <p:spPr>
            <a:xfrm>
              <a:off x="3646714" y="3189514"/>
              <a:ext cx="914400" cy="914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logo&#10;&#10;Description generated with very high confidence">
              <a:extLst>
                <a:ext uri="{FF2B5EF4-FFF2-40B4-BE49-F238E27FC236}">
                  <a16:creationId xmlns:a16="http://schemas.microsoft.com/office/drawing/2014/main" id="{6F7B50A5-DCE2-411A-BCAE-B514A47A177A}"/>
                </a:ext>
              </a:extLst>
            </p:cNvPr>
            <p:cNvPicPr>
              <a:picLocks noChangeAspect="1"/>
            </p:cNvPicPr>
            <p:nvPr/>
          </p:nvPicPr>
          <p:blipFill>
            <a:blip r:embed="rId6"/>
            <a:stretch>
              <a:fillRect/>
            </a:stretch>
          </p:blipFill>
          <p:spPr>
            <a:xfrm>
              <a:off x="3709013" y="3229993"/>
              <a:ext cx="1110343" cy="1121229"/>
            </a:xfrm>
            <a:prstGeom prst="rect">
              <a:avLst/>
            </a:prstGeom>
          </p:spPr>
        </p:pic>
      </p:grpSp>
      <p:grpSp>
        <p:nvGrpSpPr>
          <p:cNvPr id="35" name="Group 34">
            <a:extLst>
              <a:ext uri="{FF2B5EF4-FFF2-40B4-BE49-F238E27FC236}">
                <a16:creationId xmlns:a16="http://schemas.microsoft.com/office/drawing/2014/main" id="{A735584C-5B52-48A8-8772-54D7A6BFD0DF}"/>
              </a:ext>
            </a:extLst>
          </p:cNvPr>
          <p:cNvGrpSpPr/>
          <p:nvPr/>
        </p:nvGrpSpPr>
        <p:grpSpPr>
          <a:xfrm>
            <a:off x="9433116" y="2980560"/>
            <a:ext cx="1477165" cy="1002259"/>
            <a:chOff x="1025974" y="2865651"/>
            <a:chExt cx="3243116" cy="1640861"/>
          </a:xfrm>
        </p:grpSpPr>
        <p:sp>
          <p:nvSpPr>
            <p:cNvPr id="36" name="TextBox 35">
              <a:extLst>
                <a:ext uri="{FF2B5EF4-FFF2-40B4-BE49-F238E27FC236}">
                  <a16:creationId xmlns:a16="http://schemas.microsoft.com/office/drawing/2014/main" id="{A70ACEDE-24C8-4695-8D01-6F5DA79A6609}"/>
                </a:ext>
              </a:extLst>
            </p:cNvPr>
            <p:cNvSpPr txBox="1"/>
            <p:nvPr/>
          </p:nvSpPr>
          <p:spPr>
            <a:xfrm rot="20609201">
              <a:off x="1047793" y="2865651"/>
              <a:ext cx="2552419" cy="317070"/>
            </a:xfrm>
            <a:prstGeom prst="rect">
              <a:avLst/>
            </a:prstGeom>
            <a:noFill/>
          </p:spPr>
          <p:txBody>
            <a:bodyPr wrap="square" rtlCol="0">
              <a:spAutoFit/>
            </a:bodyPr>
            <a:lstStyle/>
            <a:p>
              <a:r>
                <a:rPr lang="en-US" sz="1100" err="1">
                  <a:latin typeface="Consolas" panose="020B0609020204030204" pitchFamily="49" charset="0"/>
                </a:rPr>
                <a:t>lock.Lock</a:t>
              </a:r>
              <a:r>
                <a:rPr lang="en-US" sz="1100">
                  <a:latin typeface="Consolas" panose="020B0609020204030204" pitchFamily="49" charset="0"/>
                </a:rPr>
                <a:t>()</a:t>
              </a:r>
            </a:p>
          </p:txBody>
        </p:sp>
        <p:sp>
          <p:nvSpPr>
            <p:cNvPr id="37" name="TextBox 36">
              <a:extLst>
                <a:ext uri="{FF2B5EF4-FFF2-40B4-BE49-F238E27FC236}">
                  <a16:creationId xmlns:a16="http://schemas.microsoft.com/office/drawing/2014/main" id="{A3E8BF14-B39B-4083-85C7-CEA40D176F8C}"/>
                </a:ext>
              </a:extLst>
            </p:cNvPr>
            <p:cNvSpPr txBox="1"/>
            <p:nvPr/>
          </p:nvSpPr>
          <p:spPr>
            <a:xfrm rot="452848">
              <a:off x="1025974" y="3653099"/>
              <a:ext cx="2596054" cy="317069"/>
            </a:xfrm>
            <a:prstGeom prst="rect">
              <a:avLst/>
            </a:prstGeom>
            <a:noFill/>
          </p:spPr>
          <p:txBody>
            <a:bodyPr wrap="square" rtlCol="0" anchor="t">
              <a:spAutoFit/>
            </a:bodyPr>
            <a:lstStyle/>
            <a:p>
              <a:r>
                <a:rPr lang="en-US" sz="1100" err="1">
                  <a:latin typeface="Consolas" panose="020B0609020204030204" pitchFamily="49" charset="0"/>
                </a:rPr>
                <a:t>Obj.signal</a:t>
              </a:r>
              <a:r>
                <a:rPr lang="en-US" sz="1100">
                  <a:latin typeface="Consolas" panose="020B0609020204030204" pitchFamily="49" charset="0"/>
                </a:rPr>
                <a:t>()</a:t>
              </a:r>
            </a:p>
          </p:txBody>
        </p:sp>
        <p:sp>
          <p:nvSpPr>
            <p:cNvPr id="38" name="TextBox 37">
              <a:extLst>
                <a:ext uri="{FF2B5EF4-FFF2-40B4-BE49-F238E27FC236}">
                  <a16:creationId xmlns:a16="http://schemas.microsoft.com/office/drawing/2014/main" id="{82DAE0B0-0B57-4D45-AB5F-D55188A4D977}"/>
                </a:ext>
              </a:extLst>
            </p:cNvPr>
            <p:cNvSpPr txBox="1"/>
            <p:nvPr/>
          </p:nvSpPr>
          <p:spPr>
            <a:xfrm rot="452848">
              <a:off x="2126566" y="3250707"/>
              <a:ext cx="2142524" cy="428298"/>
            </a:xfrm>
            <a:prstGeom prst="rect">
              <a:avLst/>
            </a:prstGeom>
            <a:noFill/>
          </p:spPr>
          <p:txBody>
            <a:bodyPr wrap="square" rtlCol="0" anchor="t">
              <a:spAutoFit/>
            </a:bodyPr>
            <a:lstStyle/>
            <a:p>
              <a:r>
                <a:rPr lang="en-US" sz="1100" err="1">
                  <a:latin typeface="Consolas" panose="020B0609020204030204" pitchFamily="49" charset="0"/>
                </a:rPr>
                <a:t>Obj.wait</a:t>
              </a:r>
              <a:r>
                <a:rPr lang="en-US" sz="1100">
                  <a:latin typeface="Consolas" panose="020B0609020204030204" pitchFamily="49" charset="0"/>
                </a:rPr>
                <a:t>()</a:t>
              </a:r>
            </a:p>
          </p:txBody>
        </p:sp>
        <p:sp>
          <p:nvSpPr>
            <p:cNvPr id="39" name="TextBox 38">
              <a:extLst>
                <a:ext uri="{FF2B5EF4-FFF2-40B4-BE49-F238E27FC236}">
                  <a16:creationId xmlns:a16="http://schemas.microsoft.com/office/drawing/2014/main" id="{D76C9B0E-B229-4AE2-9ACA-221A02487780}"/>
                </a:ext>
              </a:extLst>
            </p:cNvPr>
            <p:cNvSpPr txBox="1"/>
            <p:nvPr/>
          </p:nvSpPr>
          <p:spPr>
            <a:xfrm rot="21201283">
              <a:off x="1345377" y="4078214"/>
              <a:ext cx="2923338" cy="428298"/>
            </a:xfrm>
            <a:prstGeom prst="rect">
              <a:avLst/>
            </a:prstGeom>
            <a:noFill/>
          </p:spPr>
          <p:txBody>
            <a:bodyPr wrap="square" rtlCol="0" anchor="t">
              <a:spAutoFit/>
            </a:bodyPr>
            <a:lstStyle/>
            <a:p>
              <a:r>
                <a:rPr lang="en-US" sz="1100" err="1">
                  <a:latin typeface="Consolas" panose="020B0609020204030204" pitchFamily="49" charset="0"/>
                </a:rPr>
                <a:t>monitor.exit</a:t>
              </a:r>
              <a:r>
                <a:rPr lang="en-US" sz="1100">
                  <a:latin typeface="Consolas" panose="020B0609020204030204" pitchFamily="49" charset="0"/>
                </a:rPr>
                <a:t>()</a:t>
              </a:r>
            </a:p>
          </p:txBody>
        </p:sp>
      </p:grpSp>
      <p:grpSp>
        <p:nvGrpSpPr>
          <p:cNvPr id="43" name="Group 42">
            <a:extLst>
              <a:ext uri="{FF2B5EF4-FFF2-40B4-BE49-F238E27FC236}">
                <a16:creationId xmlns:a16="http://schemas.microsoft.com/office/drawing/2014/main" id="{1CBD2AF3-DBE4-416C-B5EC-FF7CC96DE16A}"/>
              </a:ext>
            </a:extLst>
          </p:cNvPr>
          <p:cNvGrpSpPr/>
          <p:nvPr/>
        </p:nvGrpSpPr>
        <p:grpSpPr>
          <a:xfrm>
            <a:off x="0" y="0"/>
            <a:ext cx="12192000" cy="388511"/>
            <a:chOff x="0" y="22598"/>
            <a:chExt cx="12192000" cy="388511"/>
          </a:xfrm>
        </p:grpSpPr>
        <p:sp>
          <p:nvSpPr>
            <p:cNvPr id="44" name="Google Shape;112;p15">
              <a:extLst>
                <a:ext uri="{FF2B5EF4-FFF2-40B4-BE49-F238E27FC236}">
                  <a16:creationId xmlns:a16="http://schemas.microsoft.com/office/drawing/2014/main" id="{3DC85304-1501-400B-A3B7-6881A572256F}"/>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5" name="Google Shape;113;p15">
              <a:extLst>
                <a:ext uri="{FF2B5EF4-FFF2-40B4-BE49-F238E27FC236}">
                  <a16:creationId xmlns:a16="http://schemas.microsoft.com/office/drawing/2014/main" id="{E413E1F9-7979-4C69-9F7C-148E15B5385C}"/>
                </a:ext>
              </a:extLst>
            </p:cNvPr>
            <p:cNvPicPr preferRelativeResize="0"/>
            <p:nvPr/>
          </p:nvPicPr>
          <p:blipFill rotWithShape="1">
            <a:blip r:embed="rId7">
              <a:alphaModFix/>
            </a:blip>
            <a:srcRect/>
            <a:stretch/>
          </p:blipFill>
          <p:spPr>
            <a:xfrm>
              <a:off x="49251" y="56615"/>
              <a:ext cx="1575649" cy="320475"/>
            </a:xfrm>
            <a:prstGeom prst="rect">
              <a:avLst/>
            </a:prstGeom>
            <a:noFill/>
            <a:ln>
              <a:noFill/>
            </a:ln>
          </p:spPr>
        </p:pic>
      </p:grpSp>
      <p:sp>
        <p:nvSpPr>
          <p:cNvPr id="5" name="Slide Number Placeholder 4">
            <a:extLst>
              <a:ext uri="{FF2B5EF4-FFF2-40B4-BE49-F238E27FC236}">
                <a16:creationId xmlns:a16="http://schemas.microsoft.com/office/drawing/2014/main" id="{6C02D4FD-64A7-428D-BDF0-112A94783D76}"/>
              </a:ext>
            </a:extLst>
          </p:cNvPr>
          <p:cNvSpPr>
            <a:spLocks noGrp="1"/>
          </p:cNvSpPr>
          <p:nvPr>
            <p:ph type="sldNum" sz="quarter" idx="12"/>
          </p:nvPr>
        </p:nvSpPr>
        <p:spPr/>
        <p:txBody>
          <a:bodyPr/>
          <a:lstStyle/>
          <a:p>
            <a:fld id="{48F63A3B-78C7-47BE-AE5E-E10140E04643}" type="slidenum">
              <a:rPr lang="en-US" smtClean="0"/>
              <a:t>16</a:t>
            </a:fld>
            <a:endParaRPr lang="en-US"/>
          </a:p>
        </p:txBody>
      </p:sp>
    </p:spTree>
    <p:extLst>
      <p:ext uri="{BB962C8B-B14F-4D97-AF65-F5344CB8AC3E}">
        <p14:creationId xmlns:p14="http://schemas.microsoft.com/office/powerpoint/2010/main" val="19893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42" presetClass="path" presetSubtype="0" accel="50000" decel="50000" fill="hold" grpId="0" nodeType="withEffect">
                                  <p:stCondLst>
                                    <p:cond delay="0"/>
                                  </p:stCondLst>
                                  <p:childTnLst>
                                    <p:animMotion origin="layout" path="M -2.08333E-6 -4.81481E-6 L 0.00378 -0.32546 " pathEditMode="relative" rAng="0" ptsTypes="AA">
                                      <p:cBhvr>
                                        <p:cTn id="44" dur="2000" fill="hold"/>
                                        <p:tgtEl>
                                          <p:spTgt spid="21"/>
                                        </p:tgtEl>
                                        <p:attrNameLst>
                                          <p:attrName>ppt_x</p:attrName>
                                          <p:attrName>ppt_y</p:attrName>
                                        </p:attrNameLst>
                                      </p:cBhvr>
                                      <p:rCtr x="182" y="-16273"/>
                                    </p:animMotion>
                                  </p:childTnLst>
                                </p:cTn>
                              </p:par>
                              <p:par>
                                <p:cTn id="45" presetID="42" presetClass="path" presetSubtype="0" accel="50000" decel="50000" fill="hold" grpId="0" nodeType="withEffect">
                                  <p:stCondLst>
                                    <p:cond delay="0"/>
                                  </p:stCondLst>
                                  <p:childTnLst>
                                    <p:animMotion origin="layout" path="M -4.58333E-6 4.81481E-6 L -4.58333E-6 -0.28357 " pathEditMode="relative" rAng="0" ptsTypes="AA">
                                      <p:cBhvr>
                                        <p:cTn id="46" dur="2000" fill="hold"/>
                                        <p:tgtEl>
                                          <p:spTgt spid="25"/>
                                        </p:tgtEl>
                                        <p:attrNameLst>
                                          <p:attrName>ppt_x</p:attrName>
                                          <p:attrName>ppt_y</p:attrName>
                                        </p:attrNameLst>
                                      </p:cBhvr>
                                      <p:rCtr x="0" y="-14190"/>
                                    </p:animMotion>
                                  </p:childTnLst>
                                </p:cTn>
                              </p:par>
                              <p:par>
                                <p:cTn id="47" presetID="42" presetClass="path" presetSubtype="0" accel="50000" decel="50000" fill="hold" grpId="0" nodeType="withEffect">
                                  <p:stCondLst>
                                    <p:cond delay="0"/>
                                  </p:stCondLst>
                                  <p:childTnLst>
                                    <p:animMotion origin="layout" path="M 5E-6 1.85185E-6 L -0.00182 -0.28658 " pathEditMode="relative" rAng="0" ptsTypes="AA">
                                      <p:cBhvr>
                                        <p:cTn id="48" dur="2000" fill="hold"/>
                                        <p:tgtEl>
                                          <p:spTgt spid="22"/>
                                        </p:tgtEl>
                                        <p:attrNameLst>
                                          <p:attrName>ppt_x</p:attrName>
                                          <p:attrName>ppt_y</p:attrName>
                                        </p:attrNameLst>
                                      </p:cBhvr>
                                      <p:rCtr x="-91" y="-14329"/>
                                    </p:animMotion>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p:bldP spid="22" grpId="1"/>
      <p:bldP spid="25" grpId="0"/>
      <p:bldP spid="25" grpId="1"/>
      <p:bldP spid="26" grpId="0"/>
      <p:bldP spid="27" grpId="0"/>
      <p:bldP spid="28"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795C6E72-696E-41C6-8433-686186350FD6}"/>
              </a:ext>
            </a:extLst>
          </p:cNvPr>
          <p:cNvCxnSpPr>
            <a:cxnSpLocks/>
          </p:cNvCxnSpPr>
          <p:nvPr/>
        </p:nvCxnSpPr>
        <p:spPr>
          <a:xfrm flipV="1">
            <a:off x="3111182" y="5878211"/>
            <a:ext cx="6674579" cy="2"/>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BECDA9E-4131-4DA2-9D70-77A977F316F7}"/>
              </a:ext>
            </a:extLst>
          </p:cNvPr>
          <p:cNvSpPr/>
          <p:nvPr/>
        </p:nvSpPr>
        <p:spPr>
          <a:xfrm>
            <a:off x="3324202" y="3360679"/>
            <a:ext cx="141882" cy="1261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EC8D6DE-0D5E-4BE1-85A2-578A3F3D84E0}"/>
              </a:ext>
            </a:extLst>
          </p:cNvPr>
          <p:cNvSpPr txBox="1"/>
          <p:nvPr/>
        </p:nvSpPr>
        <p:spPr>
          <a:xfrm rot="20150085">
            <a:off x="3675163" y="2551269"/>
            <a:ext cx="2246641" cy="461665"/>
          </a:xfrm>
          <a:prstGeom prst="rect">
            <a:avLst/>
          </a:prstGeom>
          <a:noFill/>
        </p:spPr>
        <p:txBody>
          <a:bodyPr wrap="none" rtlCol="0">
            <a:spAutoFit/>
          </a:bodyPr>
          <a:lstStyle/>
          <a:p>
            <a:r>
              <a:rPr lang="en-US" sz="2400"/>
              <a:t>[</a:t>
            </a:r>
            <a:r>
              <a:rPr lang="en-US" sz="2400" err="1"/>
              <a:t>DataCollider</a:t>
            </a:r>
            <a:r>
              <a:rPr lang="en-US" sz="2400"/>
              <a:t>, …]</a:t>
            </a:r>
          </a:p>
        </p:txBody>
      </p:sp>
      <p:sp>
        <p:nvSpPr>
          <p:cNvPr id="23" name="TextBox 22">
            <a:extLst>
              <a:ext uri="{FF2B5EF4-FFF2-40B4-BE49-F238E27FC236}">
                <a16:creationId xmlns:a16="http://schemas.microsoft.com/office/drawing/2014/main" id="{0176A0E8-0C0D-4C5C-98F6-661B62491F67}"/>
              </a:ext>
            </a:extLst>
          </p:cNvPr>
          <p:cNvSpPr txBox="1"/>
          <p:nvPr/>
        </p:nvSpPr>
        <p:spPr>
          <a:xfrm>
            <a:off x="4105408" y="5878211"/>
            <a:ext cx="4073551" cy="646331"/>
          </a:xfrm>
          <a:prstGeom prst="rect">
            <a:avLst/>
          </a:prstGeom>
          <a:noFill/>
        </p:spPr>
        <p:txBody>
          <a:bodyPr wrap="none" rtlCol="0">
            <a:spAutoFit/>
          </a:bodyPr>
          <a:lstStyle/>
          <a:p>
            <a:r>
              <a:rPr lang="en-US" sz="3600"/>
              <a:t>Cost of identification</a:t>
            </a:r>
          </a:p>
        </p:txBody>
      </p:sp>
      <p:sp>
        <p:nvSpPr>
          <p:cNvPr id="24" name="TextBox 23">
            <a:extLst>
              <a:ext uri="{FF2B5EF4-FFF2-40B4-BE49-F238E27FC236}">
                <a16:creationId xmlns:a16="http://schemas.microsoft.com/office/drawing/2014/main" id="{2BBC40DD-3F4E-40E1-AB8B-5F14D029EFF6}"/>
              </a:ext>
            </a:extLst>
          </p:cNvPr>
          <p:cNvSpPr txBox="1"/>
          <p:nvPr/>
        </p:nvSpPr>
        <p:spPr>
          <a:xfrm>
            <a:off x="2689264" y="5589703"/>
            <a:ext cx="308489" cy="646331"/>
          </a:xfrm>
          <a:prstGeom prst="rect">
            <a:avLst/>
          </a:prstGeom>
          <a:noFill/>
        </p:spPr>
        <p:txBody>
          <a:bodyPr wrap="square" rtlCol="0">
            <a:spAutoFit/>
          </a:bodyPr>
          <a:lstStyle/>
          <a:p>
            <a:r>
              <a:rPr lang="en-US" sz="3600" b="1"/>
              <a:t>0</a:t>
            </a:r>
          </a:p>
        </p:txBody>
      </p:sp>
      <p:sp>
        <p:nvSpPr>
          <p:cNvPr id="25" name="TextBox 24">
            <a:extLst>
              <a:ext uri="{FF2B5EF4-FFF2-40B4-BE49-F238E27FC236}">
                <a16:creationId xmlns:a16="http://schemas.microsoft.com/office/drawing/2014/main" id="{187C1EBF-4BEC-4344-A3D5-8499C7930C7A}"/>
              </a:ext>
            </a:extLst>
          </p:cNvPr>
          <p:cNvSpPr txBox="1"/>
          <p:nvPr/>
        </p:nvSpPr>
        <p:spPr>
          <a:xfrm rot="20133610">
            <a:off x="3225245" y="1960903"/>
            <a:ext cx="3274423" cy="461665"/>
          </a:xfrm>
          <a:prstGeom prst="rect">
            <a:avLst/>
          </a:prstGeom>
          <a:noFill/>
        </p:spPr>
        <p:txBody>
          <a:bodyPr wrap="square" rtlCol="0" anchor="t">
            <a:spAutoFit/>
          </a:bodyPr>
          <a:lstStyle/>
          <a:p>
            <a:r>
              <a:rPr lang="en-US" sz="2400"/>
              <a:t>Every call</a:t>
            </a:r>
          </a:p>
        </p:txBody>
      </p:sp>
      <p:sp>
        <p:nvSpPr>
          <p:cNvPr id="26" name="TextBox 25">
            <a:extLst>
              <a:ext uri="{FF2B5EF4-FFF2-40B4-BE49-F238E27FC236}">
                <a16:creationId xmlns:a16="http://schemas.microsoft.com/office/drawing/2014/main" id="{97A42106-B743-46AB-B869-E2D4D13B4EF9}"/>
              </a:ext>
            </a:extLst>
          </p:cNvPr>
          <p:cNvSpPr txBox="1"/>
          <p:nvPr/>
        </p:nvSpPr>
        <p:spPr>
          <a:xfrm rot="20133610">
            <a:off x="7239617" y="4247852"/>
            <a:ext cx="2175596" cy="461665"/>
          </a:xfrm>
          <a:prstGeom prst="rect">
            <a:avLst/>
          </a:prstGeom>
          <a:noFill/>
        </p:spPr>
        <p:txBody>
          <a:bodyPr wrap="none" rtlCol="0" anchor="t">
            <a:spAutoFit/>
          </a:bodyPr>
          <a:lstStyle/>
          <a:p>
            <a:r>
              <a:rPr lang="en-US" sz="2400"/>
              <a:t>Every racing call</a:t>
            </a:r>
          </a:p>
        </p:txBody>
      </p:sp>
      <p:sp>
        <p:nvSpPr>
          <p:cNvPr id="27" name="TextBox 26">
            <a:extLst>
              <a:ext uri="{FF2B5EF4-FFF2-40B4-BE49-F238E27FC236}">
                <a16:creationId xmlns:a16="http://schemas.microsoft.com/office/drawing/2014/main" id="{FBF6DCE3-462A-4C51-A76A-FB3A074EB189}"/>
              </a:ext>
            </a:extLst>
          </p:cNvPr>
          <p:cNvSpPr txBox="1"/>
          <p:nvPr/>
        </p:nvSpPr>
        <p:spPr>
          <a:xfrm rot="20150085">
            <a:off x="7859336" y="4608581"/>
            <a:ext cx="2105320" cy="461665"/>
          </a:xfrm>
          <a:prstGeom prst="rect">
            <a:avLst/>
          </a:prstGeom>
          <a:noFill/>
        </p:spPr>
        <p:txBody>
          <a:bodyPr wrap="none" rtlCol="0">
            <a:spAutoFit/>
          </a:bodyPr>
          <a:lstStyle/>
          <a:p>
            <a:r>
              <a:rPr lang="en-US" sz="2400"/>
              <a:t>[</a:t>
            </a:r>
            <a:r>
              <a:rPr lang="en-US" sz="2400" err="1"/>
              <a:t>RaceFuzzer</a:t>
            </a:r>
            <a:r>
              <a:rPr lang="en-US" sz="2400"/>
              <a:t>, …]</a:t>
            </a:r>
          </a:p>
        </p:txBody>
      </p:sp>
      <p:sp>
        <p:nvSpPr>
          <p:cNvPr id="28" name="Oval 27">
            <a:extLst>
              <a:ext uri="{FF2B5EF4-FFF2-40B4-BE49-F238E27FC236}">
                <a16:creationId xmlns:a16="http://schemas.microsoft.com/office/drawing/2014/main" id="{2CA4EA50-1312-4D37-818C-99F7E8ED98D7}"/>
              </a:ext>
            </a:extLst>
          </p:cNvPr>
          <p:cNvSpPr/>
          <p:nvPr/>
        </p:nvSpPr>
        <p:spPr>
          <a:xfrm>
            <a:off x="6848595" y="5497618"/>
            <a:ext cx="141882" cy="1261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94B00F4-475F-45F7-AD9E-F4F54C7404CD}"/>
              </a:ext>
            </a:extLst>
          </p:cNvPr>
          <p:cNvCxnSpPr>
            <a:cxnSpLocks/>
          </p:cNvCxnSpPr>
          <p:nvPr/>
        </p:nvCxnSpPr>
        <p:spPr>
          <a:xfrm flipV="1">
            <a:off x="3111181" y="2595754"/>
            <a:ext cx="0" cy="3282457"/>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4A9DE5-8E8C-4D8D-813E-B2FE42A76EE9}"/>
              </a:ext>
            </a:extLst>
          </p:cNvPr>
          <p:cNvSpPr txBox="1"/>
          <p:nvPr/>
        </p:nvSpPr>
        <p:spPr>
          <a:xfrm rot="16200000">
            <a:off x="1391153" y="3820018"/>
            <a:ext cx="2596224" cy="646331"/>
          </a:xfrm>
          <a:prstGeom prst="rect">
            <a:avLst/>
          </a:prstGeom>
          <a:noFill/>
        </p:spPr>
        <p:txBody>
          <a:bodyPr wrap="none" rtlCol="0">
            <a:spAutoFit/>
          </a:bodyPr>
          <a:lstStyle/>
          <a:p>
            <a:r>
              <a:rPr lang="en-US" sz="3600"/>
              <a:t>Cost of delay</a:t>
            </a:r>
          </a:p>
        </p:txBody>
      </p:sp>
      <p:grpSp>
        <p:nvGrpSpPr>
          <p:cNvPr id="16" name="Group 15">
            <a:extLst>
              <a:ext uri="{FF2B5EF4-FFF2-40B4-BE49-F238E27FC236}">
                <a16:creationId xmlns:a16="http://schemas.microsoft.com/office/drawing/2014/main" id="{4B3536EE-A335-48AC-AF89-E4DE6340B9FE}"/>
              </a:ext>
            </a:extLst>
          </p:cNvPr>
          <p:cNvGrpSpPr/>
          <p:nvPr/>
        </p:nvGrpSpPr>
        <p:grpSpPr>
          <a:xfrm>
            <a:off x="4157056" y="4381217"/>
            <a:ext cx="1794952" cy="672213"/>
            <a:chOff x="4195697" y="3274037"/>
            <a:chExt cx="1794952" cy="672213"/>
          </a:xfrm>
        </p:grpSpPr>
        <p:sp>
          <p:nvSpPr>
            <p:cNvPr id="17" name="Oval 16">
              <a:extLst>
                <a:ext uri="{FF2B5EF4-FFF2-40B4-BE49-F238E27FC236}">
                  <a16:creationId xmlns:a16="http://schemas.microsoft.com/office/drawing/2014/main" id="{504F5FE0-AD3A-452E-9F45-092312C4C795}"/>
                </a:ext>
              </a:extLst>
            </p:cNvPr>
            <p:cNvSpPr/>
            <p:nvPr/>
          </p:nvSpPr>
          <p:spPr>
            <a:xfrm>
              <a:off x="4195697" y="3820144"/>
              <a:ext cx="141882" cy="1261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2B0B4E-1325-4BAC-82B9-CA632973CB96}"/>
                </a:ext>
              </a:extLst>
            </p:cNvPr>
            <p:cNvSpPr txBox="1"/>
            <p:nvPr/>
          </p:nvSpPr>
          <p:spPr>
            <a:xfrm rot="20167862">
              <a:off x="4830331" y="3274037"/>
              <a:ext cx="1160318" cy="646331"/>
            </a:xfrm>
            <a:prstGeom prst="rect">
              <a:avLst/>
            </a:prstGeom>
            <a:noFill/>
          </p:spPr>
          <p:txBody>
            <a:bodyPr wrap="none" rtlCol="0">
              <a:spAutoFit/>
            </a:bodyPr>
            <a:lstStyle/>
            <a:p>
              <a:r>
                <a:rPr lang="en-US" sz="3600">
                  <a:solidFill>
                    <a:srgbClr val="FF0000"/>
                  </a:solidFill>
                </a:rPr>
                <a:t>TSVD</a:t>
              </a:r>
            </a:p>
          </p:txBody>
        </p:sp>
      </p:grpSp>
      <p:sp>
        <p:nvSpPr>
          <p:cNvPr id="30" name="TextBox 29">
            <a:extLst>
              <a:ext uri="{FF2B5EF4-FFF2-40B4-BE49-F238E27FC236}">
                <a16:creationId xmlns:a16="http://schemas.microsoft.com/office/drawing/2014/main" id="{01BBFB24-1256-4BA2-A711-7B1056F969FF}"/>
              </a:ext>
            </a:extLst>
          </p:cNvPr>
          <p:cNvSpPr txBox="1"/>
          <p:nvPr/>
        </p:nvSpPr>
        <p:spPr>
          <a:xfrm rot="20133610">
            <a:off x="4417771" y="3618993"/>
            <a:ext cx="2973571" cy="461665"/>
          </a:xfrm>
          <a:prstGeom prst="rect">
            <a:avLst/>
          </a:prstGeom>
          <a:noFill/>
        </p:spPr>
        <p:txBody>
          <a:bodyPr wrap="none" rtlCol="0" anchor="t">
            <a:spAutoFit/>
          </a:bodyPr>
          <a:lstStyle/>
          <a:p>
            <a:r>
              <a:rPr lang="en-US" sz="2400"/>
              <a:t>Every </a:t>
            </a:r>
            <a:r>
              <a:rPr lang="en-US" sz="2400">
                <a:solidFill>
                  <a:srgbClr val="FF0000"/>
                </a:solidFill>
              </a:rPr>
              <a:t>likely</a:t>
            </a:r>
            <a:r>
              <a:rPr lang="en-US" sz="2400"/>
              <a:t> racing call</a:t>
            </a:r>
          </a:p>
        </p:txBody>
      </p:sp>
      <p:cxnSp>
        <p:nvCxnSpPr>
          <p:cNvPr id="31" name="Straight Arrow Connector 30">
            <a:extLst>
              <a:ext uri="{FF2B5EF4-FFF2-40B4-BE49-F238E27FC236}">
                <a16:creationId xmlns:a16="http://schemas.microsoft.com/office/drawing/2014/main" id="{195413D0-A408-43C4-AF09-B1C2365E4476}"/>
              </a:ext>
            </a:extLst>
          </p:cNvPr>
          <p:cNvCxnSpPr>
            <a:cxnSpLocks/>
          </p:cNvCxnSpPr>
          <p:nvPr/>
        </p:nvCxnSpPr>
        <p:spPr>
          <a:xfrm>
            <a:off x="3807162" y="3583359"/>
            <a:ext cx="0" cy="10329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C71DEF-48D3-41F4-A2CD-478380858D8B}"/>
              </a:ext>
            </a:extLst>
          </p:cNvPr>
          <p:cNvCxnSpPr>
            <a:cxnSpLocks/>
          </p:cNvCxnSpPr>
          <p:nvPr/>
        </p:nvCxnSpPr>
        <p:spPr>
          <a:xfrm flipH="1">
            <a:off x="5190485" y="5286464"/>
            <a:ext cx="90551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3" name="Picture 6" descr="Image result for human integration icon">
            <a:extLst>
              <a:ext uri="{FF2B5EF4-FFF2-40B4-BE49-F238E27FC236}">
                <a16:creationId xmlns:a16="http://schemas.microsoft.com/office/drawing/2014/main" id="{65B6C08F-AA56-4EAE-A6EE-F9506BA9C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270" y="1452072"/>
            <a:ext cx="965730" cy="9657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snail icon">
            <a:extLst>
              <a:ext uri="{FF2B5EF4-FFF2-40B4-BE49-F238E27FC236}">
                <a16:creationId xmlns:a16="http://schemas.microsoft.com/office/drawing/2014/main" id="{BB380685-A155-440F-96C8-DD82398F0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914" y="411109"/>
            <a:ext cx="958086" cy="958086"/>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
            <a:extLst>
              <a:ext uri="{FF2B5EF4-FFF2-40B4-BE49-F238E27FC236}">
                <a16:creationId xmlns:a16="http://schemas.microsoft.com/office/drawing/2014/main" id="{5F39B435-9D02-4539-B2D3-01F74E701090}"/>
              </a:ext>
            </a:extLst>
          </p:cNvPr>
          <p:cNvSpPr txBox="1">
            <a:spLocks/>
          </p:cNvSpPr>
          <p:nvPr/>
        </p:nvSpPr>
        <p:spPr>
          <a:xfrm>
            <a:off x="2450319" y="515297"/>
            <a:ext cx="77432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n-lt"/>
              </a:rPr>
              <a:t>What are potential unsafe calls?</a:t>
            </a:r>
          </a:p>
        </p:txBody>
      </p:sp>
      <p:pic>
        <p:nvPicPr>
          <p:cNvPr id="2" name="Picture 2" descr="A close up of a sign&#10;&#10;Description generated with very high confidence">
            <a:extLst>
              <a:ext uri="{FF2B5EF4-FFF2-40B4-BE49-F238E27FC236}">
                <a16:creationId xmlns:a16="http://schemas.microsoft.com/office/drawing/2014/main" id="{4C721453-DFE0-48CF-886B-F0A1342DD8DB}"/>
              </a:ext>
            </a:extLst>
          </p:cNvPr>
          <p:cNvPicPr>
            <a:picLocks noChangeAspect="1"/>
          </p:cNvPicPr>
          <p:nvPr/>
        </p:nvPicPr>
        <p:blipFill>
          <a:blip r:embed="rId5"/>
          <a:stretch>
            <a:fillRect/>
          </a:stretch>
        </p:blipFill>
        <p:spPr>
          <a:xfrm rot="2160000">
            <a:off x="3086100" y="1709057"/>
            <a:ext cx="2743200" cy="2743200"/>
          </a:xfrm>
          <a:prstGeom prst="rect">
            <a:avLst/>
          </a:prstGeom>
        </p:spPr>
      </p:pic>
      <p:grpSp>
        <p:nvGrpSpPr>
          <p:cNvPr id="39" name="Group 38">
            <a:extLst>
              <a:ext uri="{FF2B5EF4-FFF2-40B4-BE49-F238E27FC236}">
                <a16:creationId xmlns:a16="http://schemas.microsoft.com/office/drawing/2014/main" id="{2CFE278D-0067-49A0-A14B-470D31A232BE}"/>
              </a:ext>
            </a:extLst>
          </p:cNvPr>
          <p:cNvGrpSpPr/>
          <p:nvPr/>
        </p:nvGrpSpPr>
        <p:grpSpPr>
          <a:xfrm>
            <a:off x="0" y="0"/>
            <a:ext cx="12192000" cy="388511"/>
            <a:chOff x="0" y="22598"/>
            <a:chExt cx="12192000" cy="388511"/>
          </a:xfrm>
        </p:grpSpPr>
        <p:sp>
          <p:nvSpPr>
            <p:cNvPr id="40" name="Google Shape;112;p15">
              <a:extLst>
                <a:ext uri="{FF2B5EF4-FFF2-40B4-BE49-F238E27FC236}">
                  <a16:creationId xmlns:a16="http://schemas.microsoft.com/office/drawing/2014/main" id="{F3954A34-5EF7-41B5-B411-D1C71E4D34F8}"/>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1" name="Google Shape;113;p15">
              <a:extLst>
                <a:ext uri="{FF2B5EF4-FFF2-40B4-BE49-F238E27FC236}">
                  <a16:creationId xmlns:a16="http://schemas.microsoft.com/office/drawing/2014/main" id="{6384F607-3CAB-47F7-8A45-C433FFAF88DC}"/>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sp>
        <p:nvSpPr>
          <p:cNvPr id="3" name="Slide Number Placeholder 2">
            <a:extLst>
              <a:ext uri="{FF2B5EF4-FFF2-40B4-BE49-F238E27FC236}">
                <a16:creationId xmlns:a16="http://schemas.microsoft.com/office/drawing/2014/main" id="{51CC14AF-B473-4428-87E6-8366748AB1CF}"/>
              </a:ext>
            </a:extLst>
          </p:cNvPr>
          <p:cNvSpPr>
            <a:spLocks noGrp="1"/>
          </p:cNvSpPr>
          <p:nvPr>
            <p:ph type="sldNum" sz="quarter" idx="12"/>
          </p:nvPr>
        </p:nvSpPr>
        <p:spPr/>
        <p:txBody>
          <a:bodyPr/>
          <a:lstStyle/>
          <a:p>
            <a:fld id="{48F63A3B-78C7-47BE-AE5E-E10140E04643}" type="slidenum">
              <a:rPr lang="en-US" smtClean="0"/>
              <a:t>17</a:t>
            </a:fld>
            <a:endParaRPr lang="en-US"/>
          </a:p>
        </p:txBody>
      </p:sp>
    </p:spTree>
    <p:extLst>
      <p:ext uri="{BB962C8B-B14F-4D97-AF65-F5344CB8AC3E}">
        <p14:creationId xmlns:p14="http://schemas.microsoft.com/office/powerpoint/2010/main" val="30729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2AFE35-B932-499E-840E-574B1F41397A}"/>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n-lt"/>
              </a:rPr>
              <a:t>Racing Calls</a:t>
            </a:r>
            <a:endParaRPr lang="en-US">
              <a:latin typeface="+mn-lt"/>
              <a:cs typeface="Calibri"/>
            </a:endParaRPr>
          </a:p>
        </p:txBody>
      </p:sp>
      <p:sp>
        <p:nvSpPr>
          <p:cNvPr id="8" name="Content Placeholder 2">
            <a:extLst>
              <a:ext uri="{FF2B5EF4-FFF2-40B4-BE49-F238E27FC236}">
                <a16:creationId xmlns:a16="http://schemas.microsoft.com/office/drawing/2014/main" id="{5590CEA3-EF86-43FA-A187-6D42CD845B7B}"/>
              </a:ext>
            </a:extLst>
          </p:cNvPr>
          <p:cNvSpPr>
            <a:spLocks noGrp="1"/>
          </p:cNvSpPr>
          <p:nvPr>
            <p:ph idx="1"/>
          </p:nvPr>
        </p:nvSpPr>
        <p:spPr>
          <a:xfrm>
            <a:off x="1770981" y="2636462"/>
            <a:ext cx="9982201" cy="2154145"/>
          </a:xfrm>
        </p:spPr>
        <p:txBody>
          <a:bodyPr vert="horz" lIns="91440" tIns="45720" rIns="91440" bIns="45720" rtlCol="0" anchor="t">
            <a:normAutofit/>
          </a:bodyPr>
          <a:lstStyle/>
          <a:p>
            <a:r>
              <a:rPr lang="en-US">
                <a:cs typeface="Calibri"/>
              </a:rPr>
              <a:t>Two conflict methods</a:t>
            </a:r>
            <a:endParaRPr lang="en-US"/>
          </a:p>
          <a:p>
            <a:r>
              <a:rPr lang="en-US"/>
              <a:t>Called from different threads</a:t>
            </a:r>
            <a:endParaRPr lang="en-US">
              <a:cs typeface="Calibri"/>
            </a:endParaRPr>
          </a:p>
          <a:p>
            <a:r>
              <a:rPr lang="en-US"/>
              <a:t>Accessing the same object</a:t>
            </a:r>
            <a:endParaRPr lang="en-US">
              <a:solidFill>
                <a:srgbClr val="C55A11"/>
              </a:solidFill>
            </a:endParaRPr>
          </a:p>
          <a:p>
            <a:r>
              <a:rPr lang="en-US">
                <a:solidFill>
                  <a:schemeClr val="accent2">
                    <a:lumMod val="75000"/>
                  </a:schemeClr>
                </a:solidFill>
              </a:rPr>
              <a:t>having concurrent logical timestamps</a:t>
            </a:r>
            <a:endParaRPr lang="en-US">
              <a:solidFill>
                <a:schemeClr val="accent2">
                  <a:lumMod val="75000"/>
                </a:schemeClr>
              </a:solidFill>
              <a:cs typeface="Calibri"/>
            </a:endParaRPr>
          </a:p>
          <a:p>
            <a:pPr marL="0" indent="0">
              <a:buNone/>
            </a:pPr>
            <a:endParaRPr lang="en-US"/>
          </a:p>
          <a:p>
            <a:pPr marL="0" indent="0">
              <a:buNone/>
            </a:pPr>
            <a:endParaRPr lang="en-US"/>
          </a:p>
        </p:txBody>
      </p:sp>
      <p:cxnSp>
        <p:nvCxnSpPr>
          <p:cNvPr id="10" name="Straight Connector 9">
            <a:extLst>
              <a:ext uri="{FF2B5EF4-FFF2-40B4-BE49-F238E27FC236}">
                <a16:creationId xmlns:a16="http://schemas.microsoft.com/office/drawing/2014/main" id="{8CC71518-F043-4C26-9A13-EEE7F1B82ACA}"/>
              </a:ext>
            </a:extLst>
          </p:cNvPr>
          <p:cNvCxnSpPr>
            <a:cxnSpLocks/>
          </p:cNvCxnSpPr>
          <p:nvPr/>
        </p:nvCxnSpPr>
        <p:spPr>
          <a:xfrm flipV="1">
            <a:off x="3181260" y="4311564"/>
            <a:ext cx="2509312" cy="22059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9AAA15-35DF-4B9B-ACF9-1FD4BA34B276}"/>
              </a:ext>
            </a:extLst>
          </p:cNvPr>
          <p:cNvSpPr txBox="1"/>
          <p:nvPr/>
        </p:nvSpPr>
        <p:spPr>
          <a:xfrm>
            <a:off x="7098354" y="3656296"/>
            <a:ext cx="1417439" cy="523220"/>
          </a:xfrm>
          <a:prstGeom prst="rect">
            <a:avLst/>
          </a:prstGeom>
          <a:noFill/>
        </p:spPr>
        <p:txBody>
          <a:bodyPr wrap="square" rtlCol="0">
            <a:spAutoFit/>
          </a:bodyPr>
          <a:lstStyle/>
          <a:p>
            <a:r>
              <a:rPr lang="en-US" sz="2800"/>
              <a:t>thread 1</a:t>
            </a:r>
          </a:p>
        </p:txBody>
      </p:sp>
      <p:sp>
        <p:nvSpPr>
          <p:cNvPr id="19" name="TextBox 18">
            <a:extLst>
              <a:ext uri="{FF2B5EF4-FFF2-40B4-BE49-F238E27FC236}">
                <a16:creationId xmlns:a16="http://schemas.microsoft.com/office/drawing/2014/main" id="{F768AEB3-2C01-49AA-83A7-7FA1EF91EA55}"/>
              </a:ext>
            </a:extLst>
          </p:cNvPr>
          <p:cNvSpPr txBox="1"/>
          <p:nvPr/>
        </p:nvSpPr>
        <p:spPr>
          <a:xfrm>
            <a:off x="9510144" y="3645783"/>
            <a:ext cx="1417439" cy="523220"/>
          </a:xfrm>
          <a:prstGeom prst="rect">
            <a:avLst/>
          </a:prstGeom>
          <a:noFill/>
        </p:spPr>
        <p:txBody>
          <a:bodyPr wrap="square" rtlCol="0">
            <a:spAutoFit/>
          </a:bodyPr>
          <a:lstStyle/>
          <a:p>
            <a:r>
              <a:rPr lang="en-US" sz="2800"/>
              <a:t>thread 2</a:t>
            </a:r>
          </a:p>
        </p:txBody>
      </p:sp>
      <p:cxnSp>
        <p:nvCxnSpPr>
          <p:cNvPr id="20" name="Straight Connector 19">
            <a:extLst>
              <a:ext uri="{FF2B5EF4-FFF2-40B4-BE49-F238E27FC236}">
                <a16:creationId xmlns:a16="http://schemas.microsoft.com/office/drawing/2014/main" id="{14E7474B-37A8-4584-9279-409B86E5E0E0}"/>
              </a:ext>
            </a:extLst>
          </p:cNvPr>
          <p:cNvCxnSpPr>
            <a:cxnSpLocks/>
          </p:cNvCxnSpPr>
          <p:nvPr/>
        </p:nvCxnSpPr>
        <p:spPr>
          <a:xfrm>
            <a:off x="7720035" y="2499983"/>
            <a:ext cx="0" cy="11457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44CBBE-9116-441E-B07A-E23D6CEBD01A}"/>
              </a:ext>
            </a:extLst>
          </p:cNvPr>
          <p:cNvCxnSpPr>
            <a:cxnSpLocks/>
          </p:cNvCxnSpPr>
          <p:nvPr/>
        </p:nvCxnSpPr>
        <p:spPr>
          <a:xfrm>
            <a:off x="10158719" y="2499983"/>
            <a:ext cx="0" cy="11457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833E7652-E86A-4464-840B-504868E4EEC4}"/>
              </a:ext>
            </a:extLst>
          </p:cNvPr>
          <p:cNvSpPr/>
          <p:nvPr/>
        </p:nvSpPr>
        <p:spPr>
          <a:xfrm>
            <a:off x="6732998" y="2860653"/>
            <a:ext cx="1974073" cy="40599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(y)</a:t>
            </a:r>
          </a:p>
        </p:txBody>
      </p:sp>
      <p:sp>
        <p:nvSpPr>
          <p:cNvPr id="23" name="Rectangle: Rounded Corners 22">
            <a:extLst>
              <a:ext uri="{FF2B5EF4-FFF2-40B4-BE49-F238E27FC236}">
                <a16:creationId xmlns:a16="http://schemas.microsoft.com/office/drawing/2014/main" id="{9023C0C4-3CA8-4A48-9D0E-00836B9A7D3A}"/>
              </a:ext>
            </a:extLst>
          </p:cNvPr>
          <p:cNvSpPr/>
          <p:nvPr/>
        </p:nvSpPr>
        <p:spPr>
          <a:xfrm>
            <a:off x="9171682" y="2879121"/>
            <a:ext cx="1974073" cy="38752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(z)</a:t>
            </a:r>
          </a:p>
        </p:txBody>
      </p:sp>
      <p:pic>
        <p:nvPicPr>
          <p:cNvPr id="2" name="Picture 6" descr="Image result for human integration icon">
            <a:extLst>
              <a:ext uri="{FF2B5EF4-FFF2-40B4-BE49-F238E27FC236}">
                <a16:creationId xmlns:a16="http://schemas.microsoft.com/office/drawing/2014/main" id="{59F3589F-8793-4B20-9668-14E95D99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270" y="1418053"/>
            <a:ext cx="965730" cy="9657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Image result for snail icon">
            <a:extLst>
              <a:ext uri="{FF2B5EF4-FFF2-40B4-BE49-F238E27FC236}">
                <a16:creationId xmlns:a16="http://schemas.microsoft.com/office/drawing/2014/main" id="{F378AAD2-58CC-43EE-8968-B538548A4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3914" y="377090"/>
            <a:ext cx="958086" cy="958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8D97EA-5CD6-44CE-B19E-139AC2752249}"/>
              </a:ext>
            </a:extLst>
          </p:cNvPr>
          <p:cNvSpPr txBox="1"/>
          <p:nvPr/>
        </p:nvSpPr>
        <p:spPr>
          <a:xfrm>
            <a:off x="3352800" y="736143"/>
            <a:ext cx="143691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a:solidFill>
                  <a:srgbClr val="FF0000"/>
                </a:solidFill>
              </a:rPr>
              <a:t>likely</a:t>
            </a:r>
          </a:p>
        </p:txBody>
      </p:sp>
      <p:sp>
        <p:nvSpPr>
          <p:cNvPr id="5" name="TextBox 4">
            <a:extLst>
              <a:ext uri="{FF2B5EF4-FFF2-40B4-BE49-F238E27FC236}">
                <a16:creationId xmlns:a16="http://schemas.microsoft.com/office/drawing/2014/main" id="{F66DFB50-6896-4C17-8EC1-30D113418371}"/>
              </a:ext>
            </a:extLst>
          </p:cNvPr>
          <p:cNvSpPr txBox="1"/>
          <p:nvPr/>
        </p:nvSpPr>
        <p:spPr>
          <a:xfrm>
            <a:off x="3066392" y="4730794"/>
            <a:ext cx="2624180" cy="523220"/>
          </a:xfrm>
          <a:prstGeom prst="rect">
            <a:avLst/>
          </a:prstGeom>
          <a:noFill/>
        </p:spPr>
        <p:txBody>
          <a:bodyPr wrap="none" rtlCol="0">
            <a:spAutoFit/>
          </a:bodyPr>
          <a:lstStyle/>
          <a:p>
            <a:r>
              <a:rPr lang="en-US" sz="2800">
                <a:solidFill>
                  <a:srgbClr val="FF0000"/>
                </a:solidFill>
              </a:rPr>
              <a:t>close-by physical</a:t>
            </a:r>
            <a:endParaRPr lang="en-US" sz="2800"/>
          </a:p>
        </p:txBody>
      </p:sp>
      <p:grpSp>
        <p:nvGrpSpPr>
          <p:cNvPr id="24" name="Group 23">
            <a:extLst>
              <a:ext uri="{FF2B5EF4-FFF2-40B4-BE49-F238E27FC236}">
                <a16:creationId xmlns:a16="http://schemas.microsoft.com/office/drawing/2014/main" id="{3D3A5BF5-F344-4A17-B1B7-90F73DD54FEC}"/>
              </a:ext>
            </a:extLst>
          </p:cNvPr>
          <p:cNvGrpSpPr/>
          <p:nvPr/>
        </p:nvGrpSpPr>
        <p:grpSpPr>
          <a:xfrm>
            <a:off x="8054428" y="4311564"/>
            <a:ext cx="1477165" cy="1002259"/>
            <a:chOff x="1025974" y="2865651"/>
            <a:chExt cx="3243116" cy="1640861"/>
          </a:xfrm>
        </p:grpSpPr>
        <p:sp>
          <p:nvSpPr>
            <p:cNvPr id="25" name="TextBox 24">
              <a:extLst>
                <a:ext uri="{FF2B5EF4-FFF2-40B4-BE49-F238E27FC236}">
                  <a16:creationId xmlns:a16="http://schemas.microsoft.com/office/drawing/2014/main" id="{8304A1D3-DC57-4E20-A820-762E6BE74C64}"/>
                </a:ext>
              </a:extLst>
            </p:cNvPr>
            <p:cNvSpPr txBox="1"/>
            <p:nvPr/>
          </p:nvSpPr>
          <p:spPr>
            <a:xfrm rot="20609201">
              <a:off x="1047793" y="2865651"/>
              <a:ext cx="2552419" cy="317070"/>
            </a:xfrm>
            <a:prstGeom prst="rect">
              <a:avLst/>
            </a:prstGeom>
            <a:noFill/>
          </p:spPr>
          <p:txBody>
            <a:bodyPr wrap="square" rtlCol="0">
              <a:spAutoFit/>
            </a:bodyPr>
            <a:lstStyle/>
            <a:p>
              <a:r>
                <a:rPr lang="en-US" sz="1100" err="1">
                  <a:latin typeface="Consolas" panose="020B0609020204030204" pitchFamily="49" charset="0"/>
                </a:rPr>
                <a:t>lock.Lock</a:t>
              </a:r>
              <a:r>
                <a:rPr lang="en-US" sz="1100">
                  <a:latin typeface="Consolas" panose="020B0609020204030204" pitchFamily="49" charset="0"/>
                </a:rPr>
                <a:t>()</a:t>
              </a:r>
            </a:p>
          </p:txBody>
        </p:sp>
        <p:sp>
          <p:nvSpPr>
            <p:cNvPr id="26" name="TextBox 25">
              <a:extLst>
                <a:ext uri="{FF2B5EF4-FFF2-40B4-BE49-F238E27FC236}">
                  <a16:creationId xmlns:a16="http://schemas.microsoft.com/office/drawing/2014/main" id="{DA7D2B21-5F86-40BC-BB56-39E80C3CBD5C}"/>
                </a:ext>
              </a:extLst>
            </p:cNvPr>
            <p:cNvSpPr txBox="1"/>
            <p:nvPr/>
          </p:nvSpPr>
          <p:spPr>
            <a:xfrm rot="452848">
              <a:off x="1025974" y="3653099"/>
              <a:ext cx="2596054" cy="317069"/>
            </a:xfrm>
            <a:prstGeom prst="rect">
              <a:avLst/>
            </a:prstGeom>
            <a:noFill/>
          </p:spPr>
          <p:txBody>
            <a:bodyPr wrap="square" rtlCol="0" anchor="t">
              <a:spAutoFit/>
            </a:bodyPr>
            <a:lstStyle/>
            <a:p>
              <a:r>
                <a:rPr lang="en-US" sz="1100" err="1">
                  <a:latin typeface="Consolas" panose="020B0609020204030204" pitchFamily="49" charset="0"/>
                </a:rPr>
                <a:t>Obj.signal</a:t>
              </a:r>
              <a:r>
                <a:rPr lang="en-US" sz="1100">
                  <a:latin typeface="Consolas" panose="020B0609020204030204" pitchFamily="49" charset="0"/>
                </a:rPr>
                <a:t>()</a:t>
              </a:r>
            </a:p>
          </p:txBody>
        </p:sp>
        <p:sp>
          <p:nvSpPr>
            <p:cNvPr id="27" name="TextBox 26">
              <a:extLst>
                <a:ext uri="{FF2B5EF4-FFF2-40B4-BE49-F238E27FC236}">
                  <a16:creationId xmlns:a16="http://schemas.microsoft.com/office/drawing/2014/main" id="{AB95A270-260F-4D40-96E8-C1E79E56ABB5}"/>
                </a:ext>
              </a:extLst>
            </p:cNvPr>
            <p:cNvSpPr txBox="1"/>
            <p:nvPr/>
          </p:nvSpPr>
          <p:spPr>
            <a:xfrm rot="452848">
              <a:off x="2126566" y="3250707"/>
              <a:ext cx="2142524" cy="428298"/>
            </a:xfrm>
            <a:prstGeom prst="rect">
              <a:avLst/>
            </a:prstGeom>
            <a:noFill/>
          </p:spPr>
          <p:txBody>
            <a:bodyPr wrap="square" rtlCol="0" anchor="t">
              <a:spAutoFit/>
            </a:bodyPr>
            <a:lstStyle/>
            <a:p>
              <a:r>
                <a:rPr lang="en-US" sz="1100" err="1">
                  <a:latin typeface="Consolas" panose="020B0609020204030204" pitchFamily="49" charset="0"/>
                </a:rPr>
                <a:t>Obj.wait</a:t>
              </a:r>
              <a:r>
                <a:rPr lang="en-US" sz="1100">
                  <a:latin typeface="Consolas" panose="020B0609020204030204" pitchFamily="49" charset="0"/>
                </a:rPr>
                <a:t>()</a:t>
              </a:r>
            </a:p>
          </p:txBody>
        </p:sp>
        <p:sp>
          <p:nvSpPr>
            <p:cNvPr id="28" name="TextBox 27">
              <a:extLst>
                <a:ext uri="{FF2B5EF4-FFF2-40B4-BE49-F238E27FC236}">
                  <a16:creationId xmlns:a16="http://schemas.microsoft.com/office/drawing/2014/main" id="{C5DCEF49-829F-487B-B446-A1C8543FDA8C}"/>
                </a:ext>
              </a:extLst>
            </p:cNvPr>
            <p:cNvSpPr txBox="1"/>
            <p:nvPr/>
          </p:nvSpPr>
          <p:spPr>
            <a:xfrm rot="21201283">
              <a:off x="1345377" y="4078214"/>
              <a:ext cx="2923338" cy="428298"/>
            </a:xfrm>
            <a:prstGeom prst="rect">
              <a:avLst/>
            </a:prstGeom>
            <a:noFill/>
          </p:spPr>
          <p:txBody>
            <a:bodyPr wrap="square" rtlCol="0" anchor="t">
              <a:spAutoFit/>
            </a:bodyPr>
            <a:lstStyle/>
            <a:p>
              <a:r>
                <a:rPr lang="en-US" sz="1100" err="1">
                  <a:latin typeface="Consolas" panose="020B0609020204030204" pitchFamily="49" charset="0"/>
                </a:rPr>
                <a:t>monitor.exit</a:t>
              </a:r>
              <a:r>
                <a:rPr lang="en-US" sz="1100">
                  <a:latin typeface="Consolas" panose="020B0609020204030204" pitchFamily="49" charset="0"/>
                </a:rPr>
                <a:t>()</a:t>
              </a:r>
            </a:p>
          </p:txBody>
        </p:sp>
      </p:grpSp>
      <p:pic>
        <p:nvPicPr>
          <p:cNvPr id="1028" name="Picture 4" descr="Related image">
            <a:extLst>
              <a:ext uri="{FF2B5EF4-FFF2-40B4-BE49-F238E27FC236}">
                <a16:creationId xmlns:a16="http://schemas.microsoft.com/office/drawing/2014/main" id="{D11F34ED-9520-4E44-A1BC-F5EFCAEA68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135" r="25763"/>
          <a:stretch/>
        </p:blipFill>
        <p:spPr bwMode="auto">
          <a:xfrm>
            <a:off x="6062657" y="4790607"/>
            <a:ext cx="923326" cy="191951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7DF8C9DA-83A4-4A3B-87A2-544B5D049F51}"/>
              </a:ext>
            </a:extLst>
          </p:cNvPr>
          <p:cNvGrpSpPr/>
          <p:nvPr/>
        </p:nvGrpSpPr>
        <p:grpSpPr>
          <a:xfrm>
            <a:off x="0" y="0"/>
            <a:ext cx="12192000" cy="388511"/>
            <a:chOff x="0" y="22598"/>
            <a:chExt cx="12192000" cy="388511"/>
          </a:xfrm>
        </p:grpSpPr>
        <p:sp>
          <p:nvSpPr>
            <p:cNvPr id="33" name="Google Shape;112;p15">
              <a:extLst>
                <a:ext uri="{FF2B5EF4-FFF2-40B4-BE49-F238E27FC236}">
                  <a16:creationId xmlns:a16="http://schemas.microsoft.com/office/drawing/2014/main" id="{D5642FEE-0449-468A-AB68-00B369DC1CDD}"/>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4" name="Google Shape;113;p15">
              <a:extLst>
                <a:ext uri="{FF2B5EF4-FFF2-40B4-BE49-F238E27FC236}">
                  <a16:creationId xmlns:a16="http://schemas.microsoft.com/office/drawing/2014/main" id="{D5C7AC06-5B4A-47F4-88E1-AD58487A4DB4}"/>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pic>
        <p:nvPicPr>
          <p:cNvPr id="35" name="Picture 2" descr="Image result for graph theory icon">
            <a:extLst>
              <a:ext uri="{FF2B5EF4-FFF2-40B4-BE49-F238E27FC236}">
                <a16:creationId xmlns:a16="http://schemas.microsoft.com/office/drawing/2014/main" id="{BDAF5219-0EC1-436B-9A36-5C1DD9C182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7153" y="4279912"/>
            <a:ext cx="1231585" cy="108729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B1B4D17-687C-498C-9EE9-6A1897A381E5}"/>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16483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fade">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28"/>
                                        </p:tgtEl>
                                        <p:attrNameLst>
                                          <p:attrName>style.visibility</p:attrName>
                                        </p:attrNameLst>
                                      </p:cBhvr>
                                      <p:to>
                                        <p:strVal val="visible"/>
                                      </p:to>
                                    </p:set>
                                    <p:animEffect transition="in" filter="fade">
                                      <p:cBhvr>
                                        <p:cTn id="7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animBg="1"/>
      <p:bldP spid="23" grpId="0" animBg="1"/>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F3459EA-2A5C-432F-B637-8DEDEE1F2C96}"/>
              </a:ext>
            </a:extLst>
          </p:cNvPr>
          <p:cNvCxnSpPr>
            <a:cxnSpLocks/>
          </p:cNvCxnSpPr>
          <p:nvPr/>
        </p:nvCxnSpPr>
        <p:spPr>
          <a:xfrm>
            <a:off x="4878649" y="1857156"/>
            <a:ext cx="0" cy="40913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Rounded Corners 10">
            <a:extLst>
              <a:ext uri="{FF2B5EF4-FFF2-40B4-BE49-F238E27FC236}">
                <a16:creationId xmlns:a16="http://schemas.microsoft.com/office/drawing/2014/main" id="{B407E6A7-60C8-4E5A-B562-1657149DABCE}"/>
              </a:ext>
            </a:extLst>
          </p:cNvPr>
          <p:cNvSpPr/>
          <p:nvPr/>
        </p:nvSpPr>
        <p:spPr>
          <a:xfrm>
            <a:off x="4013200" y="4402667"/>
            <a:ext cx="1744133" cy="39601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  </a:t>
            </a:r>
          </a:p>
        </p:txBody>
      </p:sp>
      <p:sp>
        <p:nvSpPr>
          <p:cNvPr id="28" name="Rectangle: Rounded Corners 27">
            <a:extLst>
              <a:ext uri="{FF2B5EF4-FFF2-40B4-BE49-F238E27FC236}">
                <a16:creationId xmlns:a16="http://schemas.microsoft.com/office/drawing/2014/main" id="{AC15628D-0938-4ED4-A021-0520BF2D95D7}"/>
              </a:ext>
            </a:extLst>
          </p:cNvPr>
          <p:cNvSpPr/>
          <p:nvPr/>
        </p:nvSpPr>
        <p:spPr>
          <a:xfrm>
            <a:off x="3898058" y="4403287"/>
            <a:ext cx="2011676" cy="147536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r>
              <a:rPr lang="en-US" dirty="0">
                <a:solidFill>
                  <a:sysClr val="windowText" lastClr="000000"/>
                </a:solidFill>
                <a:latin typeface="Consolas" panose="020B0609020204030204" pitchFamily="49" charset="0"/>
              </a:rPr>
              <a:t> </a:t>
            </a:r>
          </a:p>
        </p:txBody>
      </p:sp>
      <p:sp>
        <p:nvSpPr>
          <p:cNvPr id="17" name="Rectangle 16">
            <a:extLst>
              <a:ext uri="{FF2B5EF4-FFF2-40B4-BE49-F238E27FC236}">
                <a16:creationId xmlns:a16="http://schemas.microsoft.com/office/drawing/2014/main" id="{19D8C356-B620-4CB9-99A6-4FD2ACCE247D}"/>
              </a:ext>
            </a:extLst>
          </p:cNvPr>
          <p:cNvSpPr/>
          <p:nvPr/>
        </p:nvSpPr>
        <p:spPr>
          <a:xfrm>
            <a:off x="3996267" y="2271971"/>
            <a:ext cx="4305782" cy="1030030"/>
          </a:xfrm>
          <a:prstGeom prst="rect">
            <a:avLst/>
          </a:prstGeom>
          <a:solidFill>
            <a:schemeClr val="tx1">
              <a:lumMod val="95000"/>
              <a:lumOff val="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DF5A1E2-09F7-4CC4-874F-728884508377}"/>
              </a:ext>
            </a:extLst>
          </p:cNvPr>
          <p:cNvSpPr txBox="1">
            <a:spLocks/>
          </p:cNvSpPr>
          <p:nvPr/>
        </p:nvSpPr>
        <p:spPr>
          <a:xfrm>
            <a:off x="838200" y="5315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Identify</a:t>
            </a:r>
            <a:r>
              <a:rPr lang="en-US" dirty="0">
                <a:solidFill>
                  <a:srgbClr val="FF0000"/>
                </a:solidFill>
                <a:latin typeface="+mn-lt"/>
              </a:rPr>
              <a:t> likely</a:t>
            </a:r>
            <a:r>
              <a:rPr lang="en-US" dirty="0">
                <a:latin typeface="+mn-lt"/>
              </a:rPr>
              <a:t> race calls </a:t>
            </a:r>
          </a:p>
        </p:txBody>
      </p:sp>
      <p:sp>
        <p:nvSpPr>
          <p:cNvPr id="7" name="TextBox 6">
            <a:extLst>
              <a:ext uri="{FF2B5EF4-FFF2-40B4-BE49-F238E27FC236}">
                <a16:creationId xmlns:a16="http://schemas.microsoft.com/office/drawing/2014/main" id="{BB8523D9-B2A8-4BF7-A1E2-AB6A1BF0B9F8}"/>
              </a:ext>
            </a:extLst>
          </p:cNvPr>
          <p:cNvSpPr txBox="1"/>
          <p:nvPr/>
        </p:nvSpPr>
        <p:spPr>
          <a:xfrm>
            <a:off x="4256968" y="6382357"/>
            <a:ext cx="1417439" cy="523220"/>
          </a:xfrm>
          <a:prstGeom prst="rect">
            <a:avLst/>
          </a:prstGeom>
          <a:noFill/>
        </p:spPr>
        <p:txBody>
          <a:bodyPr wrap="square" rtlCol="0">
            <a:spAutoFit/>
          </a:bodyPr>
          <a:lstStyle/>
          <a:p>
            <a:r>
              <a:rPr lang="en-US" sz="2800" dirty="0"/>
              <a:t>thread 1</a:t>
            </a:r>
          </a:p>
        </p:txBody>
      </p:sp>
      <p:sp>
        <p:nvSpPr>
          <p:cNvPr id="8" name="TextBox 7">
            <a:extLst>
              <a:ext uri="{FF2B5EF4-FFF2-40B4-BE49-F238E27FC236}">
                <a16:creationId xmlns:a16="http://schemas.microsoft.com/office/drawing/2014/main" id="{EC83AE7C-A7D0-4448-966E-F15C89311C0A}"/>
              </a:ext>
            </a:extLst>
          </p:cNvPr>
          <p:cNvSpPr txBox="1"/>
          <p:nvPr/>
        </p:nvSpPr>
        <p:spPr>
          <a:xfrm>
            <a:off x="6668758" y="6371844"/>
            <a:ext cx="1417439" cy="523220"/>
          </a:xfrm>
          <a:prstGeom prst="rect">
            <a:avLst/>
          </a:prstGeom>
          <a:noFill/>
        </p:spPr>
        <p:txBody>
          <a:bodyPr wrap="square" rtlCol="0">
            <a:spAutoFit/>
          </a:bodyPr>
          <a:lstStyle/>
          <a:p>
            <a:r>
              <a:rPr lang="en-US" sz="2800" dirty="0"/>
              <a:t>thread 2</a:t>
            </a:r>
          </a:p>
        </p:txBody>
      </p:sp>
      <p:cxnSp>
        <p:nvCxnSpPr>
          <p:cNvPr id="10" name="Straight Connector 9">
            <a:extLst>
              <a:ext uri="{FF2B5EF4-FFF2-40B4-BE49-F238E27FC236}">
                <a16:creationId xmlns:a16="http://schemas.microsoft.com/office/drawing/2014/main" id="{85BF2CD8-2180-4021-948B-CD77525B62A8}"/>
              </a:ext>
            </a:extLst>
          </p:cNvPr>
          <p:cNvCxnSpPr>
            <a:cxnSpLocks/>
          </p:cNvCxnSpPr>
          <p:nvPr/>
        </p:nvCxnSpPr>
        <p:spPr>
          <a:xfrm>
            <a:off x="7317333" y="1857156"/>
            <a:ext cx="0" cy="40913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407E6A7-60C8-4E5A-B562-1657149DABCE}"/>
              </a:ext>
            </a:extLst>
          </p:cNvPr>
          <p:cNvSpPr/>
          <p:nvPr/>
        </p:nvSpPr>
        <p:spPr>
          <a:xfrm>
            <a:off x="3921349" y="2309974"/>
            <a:ext cx="1906637"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(x)</a:t>
            </a:r>
          </a:p>
        </p:txBody>
      </p:sp>
      <p:sp>
        <p:nvSpPr>
          <p:cNvPr id="12" name="Rectangle: Rounded Corners 11">
            <a:extLst>
              <a:ext uri="{FF2B5EF4-FFF2-40B4-BE49-F238E27FC236}">
                <a16:creationId xmlns:a16="http://schemas.microsoft.com/office/drawing/2014/main" id="{6423CB94-5B12-4C4D-92F7-55A39F62F0C6}"/>
              </a:ext>
            </a:extLst>
          </p:cNvPr>
          <p:cNvSpPr/>
          <p:nvPr/>
        </p:nvSpPr>
        <p:spPr>
          <a:xfrm>
            <a:off x="6378102" y="3310537"/>
            <a:ext cx="1890079" cy="44088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(y)</a:t>
            </a:r>
          </a:p>
        </p:txBody>
      </p:sp>
      <p:graphicFrame>
        <p:nvGraphicFramePr>
          <p:cNvPr id="19" name="Table 26">
            <a:extLst>
              <a:ext uri="{FF2B5EF4-FFF2-40B4-BE49-F238E27FC236}">
                <a16:creationId xmlns:a16="http://schemas.microsoft.com/office/drawing/2014/main" id="{BBC44C9F-CBA3-4BC0-9BD9-5AC84DA1BE58}"/>
              </a:ext>
            </a:extLst>
          </p:cNvPr>
          <p:cNvGraphicFramePr>
            <a:graphicFrameLocks noGrp="1"/>
          </p:cNvGraphicFramePr>
          <p:nvPr/>
        </p:nvGraphicFramePr>
        <p:xfrm>
          <a:off x="321599" y="3685621"/>
          <a:ext cx="3042622" cy="731520"/>
        </p:xfrm>
        <a:graphic>
          <a:graphicData uri="http://schemas.openxmlformats.org/drawingml/2006/table">
            <a:tbl>
              <a:tblPr firstRow="1" bandRow="1">
                <a:tableStyleId>{5C22544A-7EE6-4342-B048-85BDC9FD1C3A}</a:tableStyleId>
              </a:tblPr>
              <a:tblGrid>
                <a:gridCol w="1521311">
                  <a:extLst>
                    <a:ext uri="{9D8B030D-6E8A-4147-A177-3AD203B41FA5}">
                      <a16:colId xmlns:a16="http://schemas.microsoft.com/office/drawing/2014/main" val="1245052036"/>
                    </a:ext>
                  </a:extLst>
                </a:gridCol>
                <a:gridCol w="1521311">
                  <a:extLst>
                    <a:ext uri="{9D8B030D-6E8A-4147-A177-3AD203B41FA5}">
                      <a16:colId xmlns:a16="http://schemas.microsoft.com/office/drawing/2014/main" val="1474985226"/>
                    </a:ext>
                  </a:extLst>
                </a:gridCol>
              </a:tblGrid>
              <a:tr h="353276">
                <a:tc>
                  <a:txBody>
                    <a:bodyPr/>
                    <a:lstStyle/>
                    <a:p>
                      <a:pPr algn="ctr"/>
                      <a:r>
                        <a:rPr lang="en-US"/>
                        <a:t>Operation1</a:t>
                      </a:r>
                    </a:p>
                  </a:txBody>
                  <a:tcPr/>
                </a:tc>
                <a:tc>
                  <a:txBody>
                    <a:bodyPr/>
                    <a:lstStyle/>
                    <a:p>
                      <a:pPr algn="ctr"/>
                      <a:r>
                        <a:rPr lang="en-US"/>
                        <a:t>Opeartion2</a:t>
                      </a:r>
                    </a:p>
                  </a:txBody>
                  <a:tcPr/>
                </a:tc>
                <a:extLst>
                  <a:ext uri="{0D108BD9-81ED-4DB2-BD59-A6C34878D82A}">
                    <a16:rowId xmlns:a16="http://schemas.microsoft.com/office/drawing/2014/main" val="1544463853"/>
                  </a:ext>
                </a:extLst>
              </a:tr>
              <a:tr h="353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t>mylist.add</a:t>
                      </a:r>
                      <a:r>
                        <a:rPr lang="en-US"/>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mylist.add</a:t>
                      </a:r>
                      <a:r>
                        <a:rPr lang="en-US" dirty="0"/>
                        <a:t>(y)</a:t>
                      </a:r>
                    </a:p>
                  </a:txBody>
                  <a:tcPr/>
                </a:tc>
                <a:extLst>
                  <a:ext uri="{0D108BD9-81ED-4DB2-BD59-A6C34878D82A}">
                    <a16:rowId xmlns:a16="http://schemas.microsoft.com/office/drawing/2014/main" val="1624097320"/>
                  </a:ext>
                </a:extLst>
              </a:tr>
            </a:tbl>
          </a:graphicData>
        </a:graphic>
      </p:graphicFrame>
      <p:sp>
        <p:nvSpPr>
          <p:cNvPr id="20" name="TextBox 19">
            <a:extLst>
              <a:ext uri="{FF2B5EF4-FFF2-40B4-BE49-F238E27FC236}">
                <a16:creationId xmlns:a16="http://schemas.microsoft.com/office/drawing/2014/main" id="{7D981FA4-52F6-4CEC-A003-A745B97E363B}"/>
              </a:ext>
            </a:extLst>
          </p:cNvPr>
          <p:cNvSpPr txBox="1"/>
          <p:nvPr/>
        </p:nvSpPr>
        <p:spPr>
          <a:xfrm>
            <a:off x="881175" y="3188828"/>
            <a:ext cx="2469009" cy="461665"/>
          </a:xfrm>
          <a:prstGeom prst="rect">
            <a:avLst/>
          </a:prstGeom>
          <a:noFill/>
        </p:spPr>
        <p:txBody>
          <a:bodyPr wrap="square" rtlCol="0" anchor="t">
            <a:spAutoFit/>
          </a:bodyPr>
          <a:lstStyle/>
          <a:p>
            <a:r>
              <a:rPr lang="en-US" sz="2400" dirty="0"/>
              <a:t>likely racing list</a:t>
            </a:r>
          </a:p>
        </p:txBody>
      </p:sp>
      <p:pic>
        <p:nvPicPr>
          <p:cNvPr id="24" name="Picture 6" descr="Image result for human integration icon">
            <a:extLst>
              <a:ext uri="{FF2B5EF4-FFF2-40B4-BE49-F238E27FC236}">
                <a16:creationId xmlns:a16="http://schemas.microsoft.com/office/drawing/2014/main" id="{DBC08944-8A86-4D6E-808A-8F735461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270" y="511653"/>
            <a:ext cx="965730" cy="96573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a:extLst>
              <a:ext uri="{FF2B5EF4-FFF2-40B4-BE49-F238E27FC236}">
                <a16:creationId xmlns:a16="http://schemas.microsoft.com/office/drawing/2014/main" id="{FEF29D68-E22F-47C2-ACA3-33D7C21DCBE1}"/>
              </a:ext>
            </a:extLst>
          </p:cNvPr>
          <p:cNvGrpSpPr/>
          <p:nvPr/>
        </p:nvGrpSpPr>
        <p:grpSpPr>
          <a:xfrm>
            <a:off x="4665913" y="4403286"/>
            <a:ext cx="378745" cy="980901"/>
            <a:chOff x="4665913" y="4403286"/>
            <a:chExt cx="378745" cy="980901"/>
          </a:xfrm>
        </p:grpSpPr>
        <p:sp>
          <p:nvSpPr>
            <p:cNvPr id="23" name="Rectangle 22">
              <a:extLst>
                <a:ext uri="{FF2B5EF4-FFF2-40B4-BE49-F238E27FC236}">
                  <a16:creationId xmlns:a16="http://schemas.microsoft.com/office/drawing/2014/main" id="{666B0A67-1C5E-4BC2-9B31-BA69FE274D42}"/>
                </a:ext>
              </a:extLst>
            </p:cNvPr>
            <p:cNvSpPr/>
            <p:nvPr/>
          </p:nvSpPr>
          <p:spPr>
            <a:xfrm>
              <a:off x="4683562" y="4403286"/>
              <a:ext cx="343451" cy="98090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9" descr="A picture containing clock&#10;&#10;Description generated with very high confidence">
              <a:extLst>
                <a:ext uri="{FF2B5EF4-FFF2-40B4-BE49-F238E27FC236}">
                  <a16:creationId xmlns:a16="http://schemas.microsoft.com/office/drawing/2014/main" id="{00D4FF5F-A317-4D78-A161-5EEADF7EBD14}"/>
                </a:ext>
              </a:extLst>
            </p:cNvPr>
            <p:cNvPicPr>
              <a:picLocks noChangeAspect="1"/>
            </p:cNvPicPr>
            <p:nvPr/>
          </p:nvPicPr>
          <p:blipFill>
            <a:blip r:embed="rId4"/>
            <a:stretch>
              <a:fillRect/>
            </a:stretch>
          </p:blipFill>
          <p:spPr>
            <a:xfrm>
              <a:off x="4665913" y="4793043"/>
              <a:ext cx="378745" cy="264162"/>
            </a:xfrm>
            <a:prstGeom prst="rect">
              <a:avLst/>
            </a:prstGeom>
          </p:spPr>
        </p:pic>
      </p:grpSp>
      <p:grpSp>
        <p:nvGrpSpPr>
          <p:cNvPr id="5" name="Group 4">
            <a:extLst>
              <a:ext uri="{FF2B5EF4-FFF2-40B4-BE49-F238E27FC236}">
                <a16:creationId xmlns:a16="http://schemas.microsoft.com/office/drawing/2014/main" id="{4C9F5BEB-27C3-4DC9-9C68-D4A9A284D158}"/>
              </a:ext>
            </a:extLst>
          </p:cNvPr>
          <p:cNvGrpSpPr/>
          <p:nvPr/>
        </p:nvGrpSpPr>
        <p:grpSpPr>
          <a:xfrm>
            <a:off x="2872101" y="2265278"/>
            <a:ext cx="938583" cy="965730"/>
            <a:chOff x="2872101" y="2265278"/>
            <a:chExt cx="938583" cy="965730"/>
          </a:xfrm>
        </p:grpSpPr>
        <p:pic>
          <p:nvPicPr>
            <p:cNvPr id="2050" name="Picture 2" descr="Related image">
              <a:extLst>
                <a:ext uri="{FF2B5EF4-FFF2-40B4-BE49-F238E27FC236}">
                  <a16:creationId xmlns:a16="http://schemas.microsoft.com/office/drawing/2014/main" id="{51D5C7DE-A1FD-4FFE-9555-7FEAF971D7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66" t="7628" r="8420" b="6374"/>
            <a:stretch/>
          </p:blipFill>
          <p:spPr bwMode="auto">
            <a:xfrm>
              <a:off x="2872101" y="2265278"/>
              <a:ext cx="938583" cy="9657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Partial Circle 3">
              <a:extLst>
                <a:ext uri="{FF2B5EF4-FFF2-40B4-BE49-F238E27FC236}">
                  <a16:creationId xmlns:a16="http://schemas.microsoft.com/office/drawing/2014/main" id="{A1EB90E7-3851-4A2F-AEFF-61F4CF1FB9D6}"/>
                </a:ext>
              </a:extLst>
            </p:cNvPr>
            <p:cNvSpPr/>
            <p:nvPr/>
          </p:nvSpPr>
          <p:spPr>
            <a:xfrm rot="18965706">
              <a:off x="3004011" y="2484915"/>
              <a:ext cx="608233" cy="594829"/>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a:extLst>
              <a:ext uri="{FF2B5EF4-FFF2-40B4-BE49-F238E27FC236}">
                <a16:creationId xmlns:a16="http://schemas.microsoft.com/office/drawing/2014/main" id="{3DBFCDD0-D286-40E4-9AC1-16F40D5222C6}"/>
              </a:ext>
            </a:extLst>
          </p:cNvPr>
          <p:cNvGrpSpPr/>
          <p:nvPr/>
        </p:nvGrpSpPr>
        <p:grpSpPr>
          <a:xfrm>
            <a:off x="0" y="0"/>
            <a:ext cx="12192000" cy="388511"/>
            <a:chOff x="0" y="22598"/>
            <a:chExt cx="12192000" cy="388511"/>
          </a:xfrm>
        </p:grpSpPr>
        <p:sp>
          <p:nvSpPr>
            <p:cNvPr id="31" name="Google Shape;112;p15">
              <a:extLst>
                <a:ext uri="{FF2B5EF4-FFF2-40B4-BE49-F238E27FC236}">
                  <a16:creationId xmlns:a16="http://schemas.microsoft.com/office/drawing/2014/main" id="{88EC73C3-74D6-4E64-8025-BD0D2AB09AF5}"/>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2" name="Google Shape;113;p15">
              <a:extLst>
                <a:ext uri="{FF2B5EF4-FFF2-40B4-BE49-F238E27FC236}">
                  <a16:creationId xmlns:a16="http://schemas.microsoft.com/office/drawing/2014/main" id="{6FF89537-73BD-48D8-AAEB-21D4E51637B0}"/>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sp>
        <p:nvSpPr>
          <p:cNvPr id="2" name="TextBox 1"/>
          <p:cNvSpPr txBox="1"/>
          <p:nvPr/>
        </p:nvSpPr>
        <p:spPr>
          <a:xfrm>
            <a:off x="4001066" y="4402667"/>
            <a:ext cx="1834532" cy="646331"/>
          </a:xfrm>
          <a:prstGeom prst="rect">
            <a:avLst/>
          </a:prstGeom>
          <a:noFill/>
        </p:spPr>
        <p:txBody>
          <a:bodyPr wrap="none" rtlCol="0">
            <a:spAutoFit/>
          </a:bodyPr>
          <a:lstStyle/>
          <a:p>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(x)</a:t>
            </a:r>
          </a:p>
          <a:p>
            <a:endParaRPr lang="en-US" dirty="0"/>
          </a:p>
        </p:txBody>
      </p:sp>
      <p:sp>
        <p:nvSpPr>
          <p:cNvPr id="27" name="Rectangle: Rounded Corners 11">
            <a:extLst>
              <a:ext uri="{FF2B5EF4-FFF2-40B4-BE49-F238E27FC236}">
                <a16:creationId xmlns:a16="http://schemas.microsoft.com/office/drawing/2014/main" id="{6423CB94-5B12-4C4D-92F7-55A39F62F0C6}"/>
              </a:ext>
            </a:extLst>
          </p:cNvPr>
          <p:cNvSpPr/>
          <p:nvPr/>
        </p:nvSpPr>
        <p:spPr>
          <a:xfrm>
            <a:off x="6361169" y="5003877"/>
            <a:ext cx="1890079" cy="44088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(y)</a:t>
            </a:r>
          </a:p>
        </p:txBody>
      </p:sp>
      <p:pic>
        <p:nvPicPr>
          <p:cNvPr id="33" name="Picture 2" descr="Image result for lady bugs icon">
            <a:extLst>
              <a:ext uri="{FF2B5EF4-FFF2-40B4-BE49-F238E27FC236}">
                <a16:creationId xmlns:a16="http://schemas.microsoft.com/office/drawing/2014/main" id="{D9BA3525-6F89-4FE5-BD33-694CA8B34E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1166" y="5329923"/>
            <a:ext cx="758752" cy="75875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id="{429A5363-4410-4EDE-99A6-84D782EDBB13}"/>
              </a:ext>
            </a:extLst>
          </p:cNvPr>
          <p:cNvSpPr>
            <a:spLocks noGrp="1"/>
          </p:cNvSpPr>
          <p:nvPr>
            <p:ph type="sldNum" sz="quarter" idx="12"/>
          </p:nvPr>
        </p:nvSpPr>
        <p:spPr/>
        <p:txBody>
          <a:bodyPr/>
          <a:lstStyle/>
          <a:p>
            <a:fld id="{48F63A3B-78C7-47BE-AE5E-E10140E04643}" type="slidenum">
              <a:rPr lang="en-US" smtClean="0"/>
              <a:t>19</a:t>
            </a:fld>
            <a:endParaRPr lang="en-US"/>
          </a:p>
        </p:txBody>
      </p:sp>
    </p:spTree>
    <p:extLst>
      <p:ext uri="{BB962C8B-B14F-4D97-AF65-F5344CB8AC3E}">
        <p14:creationId xmlns:p14="http://schemas.microsoft.com/office/powerpoint/2010/main" val="12655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2000"/>
                                        <p:tgtEl>
                                          <p:spTgt spid="28"/>
                                        </p:tgtEl>
                                      </p:cBhvr>
                                    </p:animEffect>
                                  </p:childTnLst>
                                </p:cTn>
                              </p:par>
                              <p:par>
                                <p:cTn id="32" presetID="22" presetClass="entr" presetSubtype="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2000"/>
                                        <p:tgtEl>
                                          <p:spTgt spid="13"/>
                                        </p:tgtEl>
                                      </p:cBhvr>
                                    </p:animEffect>
                                  </p:childTnLst>
                                </p:cTn>
                              </p:par>
                              <p:par>
                                <p:cTn id="35" presetID="42" presetClass="path" presetSubtype="0" accel="50000" decel="50000" fill="hold" grpId="0" nodeType="withEffect">
                                  <p:stCondLst>
                                    <p:cond delay="0"/>
                                  </p:stCondLst>
                                  <p:childTnLst>
                                    <p:animMotion origin="layout" path="M 4.58333E-6 1.11111E-6 L 0.00143 0.14051 " pathEditMode="relative" rAng="0" ptsTypes="AA">
                                      <p:cBhvr>
                                        <p:cTn id="36" dur="2000" fill="hold"/>
                                        <p:tgtEl>
                                          <p:spTgt spid="2"/>
                                        </p:tgtEl>
                                        <p:attrNameLst>
                                          <p:attrName>ppt_x</p:attrName>
                                          <p:attrName>ppt_y</p:attrName>
                                        </p:attrNameLst>
                                      </p:cBhvr>
                                      <p:rCtr x="65" y="701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17" grpId="0" animBg="1"/>
      <p:bldP spid="12" grpId="0" animBg="1"/>
      <p:bldP spid="20" grpId="0"/>
      <p:bldP spid="2" grpId="0"/>
      <p:bldP spid="2" grpId="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310-053A-4728-AE9C-31D64A49A34D}"/>
              </a:ext>
            </a:extLst>
          </p:cNvPr>
          <p:cNvSpPr>
            <a:spLocks noGrp="1"/>
          </p:cNvSpPr>
          <p:nvPr>
            <p:ph type="ctrTitle"/>
          </p:nvPr>
        </p:nvSpPr>
        <p:spPr>
          <a:xfrm>
            <a:off x="1524000" y="1383683"/>
            <a:ext cx="9144000" cy="1655763"/>
          </a:xfrm>
        </p:spPr>
        <p:txBody>
          <a:bodyPr>
            <a:normAutofit fontScale="90000"/>
          </a:bodyPr>
          <a:lstStyle/>
          <a:p>
            <a:r>
              <a:rPr lang="en-US" sz="5400"/>
              <a:t>Efficient and Scalable </a:t>
            </a:r>
            <a:br>
              <a:rPr lang="en-US" sz="5400"/>
            </a:br>
            <a:r>
              <a:rPr lang="en-US" sz="5400"/>
              <a:t>Thread-Safety-Violation Detection</a:t>
            </a:r>
          </a:p>
        </p:txBody>
      </p:sp>
      <p:sp>
        <p:nvSpPr>
          <p:cNvPr id="3" name="Subtitle 2">
            <a:extLst>
              <a:ext uri="{FF2B5EF4-FFF2-40B4-BE49-F238E27FC236}">
                <a16:creationId xmlns:a16="http://schemas.microsoft.com/office/drawing/2014/main" id="{45A6CB2F-92A9-4005-ABB4-FE2F79421BD2}"/>
              </a:ext>
            </a:extLst>
          </p:cNvPr>
          <p:cNvSpPr>
            <a:spLocks noGrp="1"/>
          </p:cNvSpPr>
          <p:nvPr>
            <p:ph type="subTitle" idx="1"/>
          </p:nvPr>
        </p:nvSpPr>
        <p:spPr>
          <a:xfrm>
            <a:off x="1524000" y="3818555"/>
            <a:ext cx="9144000" cy="1010897"/>
          </a:xfrm>
        </p:spPr>
        <p:txBody>
          <a:bodyPr/>
          <a:lstStyle/>
          <a:p>
            <a:r>
              <a:rPr lang="en-US" b="1" i="1"/>
              <a:t>Guangpu Li</a:t>
            </a:r>
            <a:r>
              <a:rPr lang="en-US"/>
              <a:t>, Shan Lu, </a:t>
            </a:r>
            <a:r>
              <a:rPr lang="en-US" err="1"/>
              <a:t>Madanlal</a:t>
            </a:r>
            <a:r>
              <a:rPr lang="en-US"/>
              <a:t> </a:t>
            </a:r>
            <a:r>
              <a:rPr lang="en-US" err="1"/>
              <a:t>Musuvathi</a:t>
            </a:r>
            <a:r>
              <a:rPr lang="en-US"/>
              <a:t>, Suman Nath, Rohan </a:t>
            </a:r>
            <a:r>
              <a:rPr lang="en-US" err="1"/>
              <a:t>Padhye</a:t>
            </a:r>
            <a:endParaRPr lang="en-US"/>
          </a:p>
        </p:txBody>
      </p:sp>
      <p:pic>
        <p:nvPicPr>
          <p:cNvPr id="1026" name="Picture 2" descr="Related image">
            <a:extLst>
              <a:ext uri="{FF2B5EF4-FFF2-40B4-BE49-F238E27FC236}">
                <a16:creationId xmlns:a16="http://schemas.microsoft.com/office/drawing/2014/main" id="{0A40655F-C376-4028-B248-03EE8D6A8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861" y="4323839"/>
            <a:ext cx="1255750" cy="1255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526C5F0-32E6-4BCA-B47D-EEB71E582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010" y="4323840"/>
            <a:ext cx="4338370" cy="1255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497BB-6828-4AE7-B757-3EBC01CC46A6}"/>
              </a:ext>
            </a:extLst>
          </p:cNvPr>
          <p:cNvSpPr txBox="1"/>
          <p:nvPr/>
        </p:nvSpPr>
        <p:spPr>
          <a:xfrm>
            <a:off x="1751107" y="3043518"/>
            <a:ext cx="8757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a:solidFill>
                  <a:srgbClr val="C00000"/>
                </a:solidFill>
                <a:ea typeface="+mn-lt"/>
                <a:cs typeface="+mn-lt"/>
              </a:rPr>
              <a:t>Finding thousands of concurrency bugs during testing</a:t>
            </a:r>
            <a:endParaRPr lang="en-US" sz="2800" b="1">
              <a:cs typeface="Calibri" panose="020F0502020204030204"/>
            </a:endParaRPr>
          </a:p>
        </p:txBody>
      </p:sp>
      <p:grpSp>
        <p:nvGrpSpPr>
          <p:cNvPr id="5" name="Group 4">
            <a:extLst>
              <a:ext uri="{FF2B5EF4-FFF2-40B4-BE49-F238E27FC236}">
                <a16:creationId xmlns:a16="http://schemas.microsoft.com/office/drawing/2014/main" id="{DFF50D4F-B4E5-42EA-BB92-14F6A015B819}"/>
              </a:ext>
            </a:extLst>
          </p:cNvPr>
          <p:cNvGrpSpPr/>
          <p:nvPr/>
        </p:nvGrpSpPr>
        <p:grpSpPr>
          <a:xfrm>
            <a:off x="0" y="0"/>
            <a:ext cx="12192000" cy="388511"/>
            <a:chOff x="0" y="22598"/>
            <a:chExt cx="12192000" cy="388511"/>
          </a:xfrm>
        </p:grpSpPr>
        <p:sp>
          <p:nvSpPr>
            <p:cNvPr id="8" name="Google Shape;112;p15">
              <a:extLst>
                <a:ext uri="{FF2B5EF4-FFF2-40B4-BE49-F238E27FC236}">
                  <a16:creationId xmlns:a16="http://schemas.microsoft.com/office/drawing/2014/main" id="{23206F31-B493-4F50-8C12-1284655B54EA}"/>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9" name="Google Shape;113;p15">
              <a:extLst>
                <a:ext uri="{FF2B5EF4-FFF2-40B4-BE49-F238E27FC236}">
                  <a16:creationId xmlns:a16="http://schemas.microsoft.com/office/drawing/2014/main" id="{F77E954A-9E91-42C0-9B71-72C0CF98870C}"/>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pic>
        <p:nvPicPr>
          <p:cNvPr id="6" name="Picture 5" descr="A close up of a logo&#10;&#10;Description generated with high confidence">
            <a:extLst>
              <a:ext uri="{FF2B5EF4-FFF2-40B4-BE49-F238E27FC236}">
                <a16:creationId xmlns:a16="http://schemas.microsoft.com/office/drawing/2014/main" id="{9E5AA18E-5433-4120-8A15-329241F1AC5A}"/>
              </a:ext>
            </a:extLst>
          </p:cNvPr>
          <p:cNvPicPr>
            <a:picLocks noChangeAspect="1"/>
          </p:cNvPicPr>
          <p:nvPr/>
        </p:nvPicPr>
        <p:blipFill>
          <a:blip r:embed="rId6"/>
          <a:stretch>
            <a:fillRect/>
          </a:stretch>
        </p:blipFill>
        <p:spPr>
          <a:xfrm>
            <a:off x="10856871" y="383812"/>
            <a:ext cx="1217826" cy="1211549"/>
          </a:xfrm>
          <a:prstGeom prst="rect">
            <a:avLst/>
          </a:prstGeom>
        </p:spPr>
      </p:pic>
      <p:pic>
        <p:nvPicPr>
          <p:cNvPr id="12" name="Picture 12" descr="A close up of a sign&#10;&#10;Description generated with very high confidence">
            <a:extLst>
              <a:ext uri="{FF2B5EF4-FFF2-40B4-BE49-F238E27FC236}">
                <a16:creationId xmlns:a16="http://schemas.microsoft.com/office/drawing/2014/main" id="{6787C09F-F50E-4826-9770-FC10306AC1E7}"/>
              </a:ext>
            </a:extLst>
          </p:cNvPr>
          <p:cNvPicPr>
            <a:picLocks noChangeAspect="1"/>
          </p:cNvPicPr>
          <p:nvPr/>
        </p:nvPicPr>
        <p:blipFill>
          <a:blip r:embed="rId7"/>
          <a:stretch>
            <a:fillRect/>
          </a:stretch>
        </p:blipFill>
        <p:spPr>
          <a:xfrm>
            <a:off x="9142203" y="4318598"/>
            <a:ext cx="1268802" cy="1254425"/>
          </a:xfrm>
          <a:prstGeom prst="rect">
            <a:avLst/>
          </a:prstGeom>
        </p:spPr>
      </p:pic>
      <p:sp>
        <p:nvSpPr>
          <p:cNvPr id="7" name="Slide Number Placeholder 6">
            <a:extLst>
              <a:ext uri="{FF2B5EF4-FFF2-40B4-BE49-F238E27FC236}">
                <a16:creationId xmlns:a16="http://schemas.microsoft.com/office/drawing/2014/main" id="{07325172-7791-4CF1-A645-370669A98309}"/>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170767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9D8C356-B620-4CB9-99A6-4FD2ACCE247D}"/>
              </a:ext>
            </a:extLst>
          </p:cNvPr>
          <p:cNvSpPr/>
          <p:nvPr/>
        </p:nvSpPr>
        <p:spPr>
          <a:xfrm>
            <a:off x="3996267" y="2271971"/>
            <a:ext cx="4305782" cy="1030030"/>
          </a:xfrm>
          <a:prstGeom prst="rect">
            <a:avLst/>
          </a:prstGeom>
          <a:solidFill>
            <a:schemeClr val="tx1">
              <a:lumMod val="95000"/>
              <a:lumOff val="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18C9274-AD13-4E82-8771-A07112B5C75B}"/>
              </a:ext>
            </a:extLst>
          </p:cNvPr>
          <p:cNvSpPr txBox="1">
            <a:spLocks/>
          </p:cNvSpPr>
          <p:nvPr/>
        </p:nvSpPr>
        <p:spPr>
          <a:xfrm>
            <a:off x="838200" y="5315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Remove </a:t>
            </a:r>
            <a:r>
              <a:rPr lang="en-US" dirty="0">
                <a:solidFill>
                  <a:srgbClr val="FF0000"/>
                </a:solidFill>
                <a:latin typeface="+mn-lt"/>
              </a:rPr>
              <a:t>un</a:t>
            </a:r>
            <a:r>
              <a:rPr lang="en-US" dirty="0">
                <a:latin typeface="+mn-lt"/>
              </a:rPr>
              <a:t>likely race calls</a:t>
            </a:r>
          </a:p>
        </p:txBody>
      </p:sp>
      <p:cxnSp>
        <p:nvCxnSpPr>
          <p:cNvPr id="5" name="Straight Connector 4">
            <a:extLst>
              <a:ext uri="{FF2B5EF4-FFF2-40B4-BE49-F238E27FC236}">
                <a16:creationId xmlns:a16="http://schemas.microsoft.com/office/drawing/2014/main" id="{EFE6F779-7239-421F-97BD-3C8020D4F368}"/>
              </a:ext>
            </a:extLst>
          </p:cNvPr>
          <p:cNvCxnSpPr>
            <a:cxnSpLocks/>
          </p:cNvCxnSpPr>
          <p:nvPr/>
        </p:nvCxnSpPr>
        <p:spPr>
          <a:xfrm>
            <a:off x="4874666" y="1701800"/>
            <a:ext cx="0" cy="4445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86BCDC-012D-41DA-8C21-8D512EB52159}"/>
              </a:ext>
            </a:extLst>
          </p:cNvPr>
          <p:cNvCxnSpPr>
            <a:cxnSpLocks/>
          </p:cNvCxnSpPr>
          <p:nvPr/>
        </p:nvCxnSpPr>
        <p:spPr>
          <a:xfrm>
            <a:off x="7317333" y="1701800"/>
            <a:ext cx="0" cy="4445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A950D6E-49A5-4A8A-956A-DC0B64CA9954}"/>
              </a:ext>
            </a:extLst>
          </p:cNvPr>
          <p:cNvSpPr/>
          <p:nvPr/>
        </p:nvSpPr>
        <p:spPr>
          <a:xfrm>
            <a:off x="4225452" y="1994650"/>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Lock()</a:t>
            </a:r>
          </a:p>
        </p:txBody>
      </p:sp>
      <p:grpSp>
        <p:nvGrpSpPr>
          <p:cNvPr id="21" name="Group 20">
            <a:extLst>
              <a:ext uri="{FF2B5EF4-FFF2-40B4-BE49-F238E27FC236}">
                <a16:creationId xmlns:a16="http://schemas.microsoft.com/office/drawing/2014/main" id="{F1805743-AC85-409C-A25A-899FCFC64ACD}"/>
              </a:ext>
            </a:extLst>
          </p:cNvPr>
          <p:cNvGrpSpPr/>
          <p:nvPr/>
        </p:nvGrpSpPr>
        <p:grpSpPr>
          <a:xfrm>
            <a:off x="3524635" y="4067759"/>
            <a:ext cx="1356931" cy="1948936"/>
            <a:chOff x="3524486" y="3752806"/>
            <a:chExt cx="1356931" cy="1948936"/>
          </a:xfrm>
        </p:grpSpPr>
        <p:cxnSp>
          <p:nvCxnSpPr>
            <p:cNvPr id="24" name="Straight Connector 23">
              <a:extLst>
                <a:ext uri="{FF2B5EF4-FFF2-40B4-BE49-F238E27FC236}">
                  <a16:creationId xmlns:a16="http://schemas.microsoft.com/office/drawing/2014/main" id="{3F37195D-12B4-425F-9D24-00384E3A968C}"/>
                </a:ext>
              </a:extLst>
            </p:cNvPr>
            <p:cNvCxnSpPr/>
            <p:nvPr/>
          </p:nvCxnSpPr>
          <p:spPr>
            <a:xfrm flipH="1">
              <a:off x="3531236" y="5676900"/>
              <a:ext cx="1350181"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E56EDC-7730-48C9-8C18-93BB54E930FA}"/>
                </a:ext>
              </a:extLst>
            </p:cNvPr>
            <p:cNvCxnSpPr>
              <a:cxnSpLocks/>
            </p:cNvCxnSpPr>
            <p:nvPr/>
          </p:nvCxnSpPr>
          <p:spPr>
            <a:xfrm flipH="1" flipV="1">
              <a:off x="3531237" y="3752806"/>
              <a:ext cx="7836" cy="194893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F1792D-A342-40A9-B29B-FB68C8B7B01C}"/>
                </a:ext>
              </a:extLst>
            </p:cNvPr>
            <p:cNvCxnSpPr/>
            <p:nvPr/>
          </p:nvCxnSpPr>
          <p:spPr>
            <a:xfrm flipH="1">
              <a:off x="3524486" y="3752806"/>
              <a:ext cx="1350181" cy="0"/>
            </a:xfrm>
            <a:prstGeom prst="line">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B28A08D-4811-4D9E-95C3-0E9036F5B986}"/>
              </a:ext>
            </a:extLst>
          </p:cNvPr>
          <p:cNvSpPr txBox="1"/>
          <p:nvPr/>
        </p:nvSpPr>
        <p:spPr>
          <a:xfrm>
            <a:off x="2682072" y="4732360"/>
            <a:ext cx="1417439" cy="523220"/>
          </a:xfrm>
          <a:prstGeom prst="rect">
            <a:avLst/>
          </a:prstGeom>
          <a:noFill/>
        </p:spPr>
        <p:txBody>
          <a:bodyPr wrap="square" rtlCol="0">
            <a:spAutoFit/>
          </a:bodyPr>
          <a:lstStyle/>
          <a:p>
            <a:r>
              <a:rPr lang="en-US" sz="2800" dirty="0"/>
              <a:t>Loop</a:t>
            </a:r>
          </a:p>
        </p:txBody>
      </p:sp>
      <p:pic>
        <p:nvPicPr>
          <p:cNvPr id="29" name="Picture 6" descr="Image result for snail icon">
            <a:extLst>
              <a:ext uri="{FF2B5EF4-FFF2-40B4-BE49-F238E27FC236}">
                <a16:creationId xmlns:a16="http://schemas.microsoft.com/office/drawing/2014/main" id="{0A56DFC9-6A12-42E7-9B8E-BE9F33997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3914" y="352247"/>
            <a:ext cx="958086" cy="958086"/>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A close up of a sign&#10;&#10;Description generated with very high confidence">
            <a:extLst>
              <a:ext uri="{FF2B5EF4-FFF2-40B4-BE49-F238E27FC236}">
                <a16:creationId xmlns:a16="http://schemas.microsoft.com/office/drawing/2014/main" id="{39CBDDE7-8A07-4D00-98D6-AC56CA257C47}"/>
              </a:ext>
            </a:extLst>
          </p:cNvPr>
          <p:cNvPicPr>
            <a:picLocks noChangeAspect="1"/>
          </p:cNvPicPr>
          <p:nvPr/>
        </p:nvPicPr>
        <p:blipFill>
          <a:blip r:embed="rId4"/>
          <a:stretch>
            <a:fillRect/>
          </a:stretch>
        </p:blipFill>
        <p:spPr>
          <a:xfrm rot="-1980000">
            <a:off x="-138620" y="4239275"/>
            <a:ext cx="2743200" cy="2610683"/>
          </a:xfrm>
          <a:prstGeom prst="rect">
            <a:avLst/>
          </a:prstGeom>
        </p:spPr>
      </p:pic>
      <p:grpSp>
        <p:nvGrpSpPr>
          <p:cNvPr id="32" name="Group 31">
            <a:extLst>
              <a:ext uri="{FF2B5EF4-FFF2-40B4-BE49-F238E27FC236}">
                <a16:creationId xmlns:a16="http://schemas.microsoft.com/office/drawing/2014/main" id="{BD909226-DD1E-47AC-9EE7-EAE4CE93235F}"/>
              </a:ext>
            </a:extLst>
          </p:cNvPr>
          <p:cNvGrpSpPr/>
          <p:nvPr/>
        </p:nvGrpSpPr>
        <p:grpSpPr>
          <a:xfrm>
            <a:off x="0" y="0"/>
            <a:ext cx="12192000" cy="388511"/>
            <a:chOff x="0" y="22598"/>
            <a:chExt cx="12192000" cy="388511"/>
          </a:xfrm>
        </p:grpSpPr>
        <p:sp>
          <p:nvSpPr>
            <p:cNvPr id="33" name="Google Shape;112;p15">
              <a:extLst>
                <a:ext uri="{FF2B5EF4-FFF2-40B4-BE49-F238E27FC236}">
                  <a16:creationId xmlns:a16="http://schemas.microsoft.com/office/drawing/2014/main" id="{CDAF1B93-A654-4FD4-8D14-2524618A51F4}"/>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4" name="Google Shape;113;p15">
              <a:extLst>
                <a:ext uri="{FF2B5EF4-FFF2-40B4-BE49-F238E27FC236}">
                  <a16:creationId xmlns:a16="http://schemas.microsoft.com/office/drawing/2014/main" id="{DCC8B7D5-E074-4A93-B13E-BC9AFE31363C}"/>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sp>
        <p:nvSpPr>
          <p:cNvPr id="36" name="Rectangle 35">
            <a:extLst>
              <a:ext uri="{FF2B5EF4-FFF2-40B4-BE49-F238E27FC236}">
                <a16:creationId xmlns:a16="http://schemas.microsoft.com/office/drawing/2014/main" id="{E8E69280-FB44-4C1E-AD6C-2D0E315FA800}"/>
              </a:ext>
            </a:extLst>
          </p:cNvPr>
          <p:cNvSpPr/>
          <p:nvPr/>
        </p:nvSpPr>
        <p:spPr>
          <a:xfrm>
            <a:off x="4256967" y="2707982"/>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Unlock()</a:t>
            </a:r>
          </a:p>
        </p:txBody>
      </p:sp>
      <p:sp>
        <p:nvSpPr>
          <p:cNvPr id="37" name="Rectangle 36">
            <a:extLst>
              <a:ext uri="{FF2B5EF4-FFF2-40B4-BE49-F238E27FC236}">
                <a16:creationId xmlns:a16="http://schemas.microsoft.com/office/drawing/2014/main" id="{547A2140-4640-4227-895F-DEC66D25AEB6}"/>
              </a:ext>
            </a:extLst>
          </p:cNvPr>
          <p:cNvSpPr/>
          <p:nvPr/>
        </p:nvSpPr>
        <p:spPr>
          <a:xfrm>
            <a:off x="6636608" y="2977564"/>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Lock()</a:t>
            </a:r>
          </a:p>
        </p:txBody>
      </p:sp>
      <p:sp>
        <p:nvSpPr>
          <p:cNvPr id="38" name="Rectangle 37">
            <a:extLst>
              <a:ext uri="{FF2B5EF4-FFF2-40B4-BE49-F238E27FC236}">
                <a16:creationId xmlns:a16="http://schemas.microsoft.com/office/drawing/2014/main" id="{BDB5110D-06F0-4958-B1A6-A6E9467DDF29}"/>
              </a:ext>
            </a:extLst>
          </p:cNvPr>
          <p:cNvSpPr/>
          <p:nvPr/>
        </p:nvSpPr>
        <p:spPr>
          <a:xfrm>
            <a:off x="6636607" y="3759902"/>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Unlock()</a:t>
            </a:r>
          </a:p>
        </p:txBody>
      </p:sp>
      <p:graphicFrame>
        <p:nvGraphicFramePr>
          <p:cNvPr id="31" name="Table 26">
            <a:extLst>
              <a:ext uri="{FF2B5EF4-FFF2-40B4-BE49-F238E27FC236}">
                <a16:creationId xmlns:a16="http://schemas.microsoft.com/office/drawing/2014/main" id="{BBC44C9F-CBA3-4BC0-9BD9-5AC84DA1BE58}"/>
              </a:ext>
            </a:extLst>
          </p:cNvPr>
          <p:cNvGraphicFramePr>
            <a:graphicFrameLocks noGrp="1"/>
          </p:cNvGraphicFramePr>
          <p:nvPr/>
        </p:nvGraphicFramePr>
        <p:xfrm>
          <a:off x="307595" y="3701999"/>
          <a:ext cx="3042622" cy="731520"/>
        </p:xfrm>
        <a:graphic>
          <a:graphicData uri="http://schemas.openxmlformats.org/drawingml/2006/table">
            <a:tbl>
              <a:tblPr firstRow="1" bandRow="1">
                <a:tableStyleId>{5C22544A-7EE6-4342-B048-85BDC9FD1C3A}</a:tableStyleId>
              </a:tblPr>
              <a:tblGrid>
                <a:gridCol w="1521311">
                  <a:extLst>
                    <a:ext uri="{9D8B030D-6E8A-4147-A177-3AD203B41FA5}">
                      <a16:colId xmlns:a16="http://schemas.microsoft.com/office/drawing/2014/main" val="1245052036"/>
                    </a:ext>
                  </a:extLst>
                </a:gridCol>
                <a:gridCol w="1521311">
                  <a:extLst>
                    <a:ext uri="{9D8B030D-6E8A-4147-A177-3AD203B41FA5}">
                      <a16:colId xmlns:a16="http://schemas.microsoft.com/office/drawing/2014/main" val="1474985226"/>
                    </a:ext>
                  </a:extLst>
                </a:gridCol>
              </a:tblGrid>
              <a:tr h="353276">
                <a:tc>
                  <a:txBody>
                    <a:bodyPr/>
                    <a:lstStyle/>
                    <a:p>
                      <a:pPr algn="ctr"/>
                      <a:r>
                        <a:rPr lang="en-US"/>
                        <a:t>Operation1</a:t>
                      </a:r>
                    </a:p>
                  </a:txBody>
                  <a:tcPr/>
                </a:tc>
                <a:tc>
                  <a:txBody>
                    <a:bodyPr/>
                    <a:lstStyle/>
                    <a:p>
                      <a:pPr algn="ctr"/>
                      <a:r>
                        <a:rPr lang="en-US" dirty="0"/>
                        <a:t>Opeartion2</a:t>
                      </a:r>
                    </a:p>
                  </a:txBody>
                  <a:tcPr/>
                </a:tc>
                <a:extLst>
                  <a:ext uri="{0D108BD9-81ED-4DB2-BD59-A6C34878D82A}">
                    <a16:rowId xmlns:a16="http://schemas.microsoft.com/office/drawing/2014/main" val="1544463853"/>
                  </a:ext>
                </a:extLst>
              </a:tr>
              <a:tr h="353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t>mylist.add</a:t>
                      </a:r>
                      <a:r>
                        <a:rPr lang="en-US"/>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mylist.add</a:t>
                      </a:r>
                      <a:r>
                        <a:rPr lang="en-US" dirty="0"/>
                        <a:t>(y)</a:t>
                      </a:r>
                    </a:p>
                  </a:txBody>
                  <a:tcPr/>
                </a:tc>
                <a:extLst>
                  <a:ext uri="{0D108BD9-81ED-4DB2-BD59-A6C34878D82A}">
                    <a16:rowId xmlns:a16="http://schemas.microsoft.com/office/drawing/2014/main" val="1624097320"/>
                  </a:ext>
                </a:extLst>
              </a:tr>
            </a:tbl>
          </a:graphicData>
        </a:graphic>
      </p:graphicFrame>
      <p:sp>
        <p:nvSpPr>
          <p:cNvPr id="39" name="TextBox 38">
            <a:extLst>
              <a:ext uri="{FF2B5EF4-FFF2-40B4-BE49-F238E27FC236}">
                <a16:creationId xmlns:a16="http://schemas.microsoft.com/office/drawing/2014/main" id="{7D981FA4-52F6-4CEC-A003-A745B97E363B}"/>
              </a:ext>
            </a:extLst>
          </p:cNvPr>
          <p:cNvSpPr txBox="1"/>
          <p:nvPr/>
        </p:nvSpPr>
        <p:spPr>
          <a:xfrm>
            <a:off x="867171" y="3205206"/>
            <a:ext cx="2469009" cy="461665"/>
          </a:xfrm>
          <a:prstGeom prst="rect">
            <a:avLst/>
          </a:prstGeom>
          <a:noFill/>
        </p:spPr>
        <p:txBody>
          <a:bodyPr wrap="square" rtlCol="0" anchor="t">
            <a:spAutoFit/>
          </a:bodyPr>
          <a:lstStyle/>
          <a:p>
            <a:r>
              <a:rPr lang="en-US" sz="2400" dirty="0"/>
              <a:t>likely racing list</a:t>
            </a:r>
          </a:p>
        </p:txBody>
      </p:sp>
      <p:grpSp>
        <p:nvGrpSpPr>
          <p:cNvPr id="41" name="Group 40">
            <a:extLst>
              <a:ext uri="{FF2B5EF4-FFF2-40B4-BE49-F238E27FC236}">
                <a16:creationId xmlns:a16="http://schemas.microsoft.com/office/drawing/2014/main" id="{4C9F5BEB-27C3-4DC9-9C68-D4A9A284D158}"/>
              </a:ext>
            </a:extLst>
          </p:cNvPr>
          <p:cNvGrpSpPr/>
          <p:nvPr/>
        </p:nvGrpSpPr>
        <p:grpSpPr>
          <a:xfrm>
            <a:off x="2872101" y="2265278"/>
            <a:ext cx="938583" cy="965730"/>
            <a:chOff x="2872101" y="2265278"/>
            <a:chExt cx="938583" cy="965730"/>
          </a:xfrm>
        </p:grpSpPr>
        <p:pic>
          <p:nvPicPr>
            <p:cNvPr id="42" name="Picture 2" descr="Related image">
              <a:extLst>
                <a:ext uri="{FF2B5EF4-FFF2-40B4-BE49-F238E27FC236}">
                  <a16:creationId xmlns:a16="http://schemas.microsoft.com/office/drawing/2014/main" id="{51D5C7DE-A1FD-4FFE-9555-7FEAF971D7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66" t="7628" r="8420" b="6374"/>
            <a:stretch/>
          </p:blipFill>
          <p:spPr bwMode="auto">
            <a:xfrm>
              <a:off x="2872101" y="2265278"/>
              <a:ext cx="938583" cy="965730"/>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Partial Circle 3">
              <a:extLst>
                <a:ext uri="{FF2B5EF4-FFF2-40B4-BE49-F238E27FC236}">
                  <a16:creationId xmlns:a16="http://schemas.microsoft.com/office/drawing/2014/main" id="{A1EB90E7-3851-4A2F-AEFF-61F4CF1FB9D6}"/>
                </a:ext>
              </a:extLst>
            </p:cNvPr>
            <p:cNvSpPr/>
            <p:nvPr/>
          </p:nvSpPr>
          <p:spPr>
            <a:xfrm rot="18965706">
              <a:off x="3004011" y="2484915"/>
              <a:ext cx="608233" cy="594829"/>
            </a:xfrm>
            <a:prstGeom prst="pi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Rectangle: Rounded Corners 10">
            <a:extLst>
              <a:ext uri="{FF2B5EF4-FFF2-40B4-BE49-F238E27FC236}">
                <a16:creationId xmlns:a16="http://schemas.microsoft.com/office/drawing/2014/main" id="{B407E6A7-60C8-4E5A-B562-1657149DABCE}"/>
              </a:ext>
            </a:extLst>
          </p:cNvPr>
          <p:cNvSpPr/>
          <p:nvPr/>
        </p:nvSpPr>
        <p:spPr>
          <a:xfrm>
            <a:off x="3921349" y="2309974"/>
            <a:ext cx="1906637"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(x)</a:t>
            </a:r>
          </a:p>
        </p:txBody>
      </p:sp>
      <p:sp>
        <p:nvSpPr>
          <p:cNvPr id="45" name="Rectangle: Rounded Corners 11">
            <a:extLst>
              <a:ext uri="{FF2B5EF4-FFF2-40B4-BE49-F238E27FC236}">
                <a16:creationId xmlns:a16="http://schemas.microsoft.com/office/drawing/2014/main" id="{6423CB94-5B12-4C4D-92F7-55A39F62F0C6}"/>
              </a:ext>
            </a:extLst>
          </p:cNvPr>
          <p:cNvSpPr/>
          <p:nvPr/>
        </p:nvSpPr>
        <p:spPr>
          <a:xfrm>
            <a:off x="6378102" y="3310537"/>
            <a:ext cx="1890079" cy="44088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(y)</a:t>
            </a:r>
          </a:p>
        </p:txBody>
      </p:sp>
      <p:sp>
        <p:nvSpPr>
          <p:cNvPr id="52" name="Rectangle: Rounded Corners 27">
            <a:extLst>
              <a:ext uri="{FF2B5EF4-FFF2-40B4-BE49-F238E27FC236}">
                <a16:creationId xmlns:a16="http://schemas.microsoft.com/office/drawing/2014/main" id="{AC15628D-0938-4ED4-A021-0520BF2D95D7}"/>
              </a:ext>
            </a:extLst>
          </p:cNvPr>
          <p:cNvSpPr/>
          <p:nvPr/>
        </p:nvSpPr>
        <p:spPr>
          <a:xfrm>
            <a:off x="3898058" y="4403287"/>
            <a:ext cx="2011676" cy="147536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(x)</a:t>
            </a:r>
          </a:p>
        </p:txBody>
      </p:sp>
      <p:pic>
        <p:nvPicPr>
          <p:cNvPr id="53" name="Picture 9" descr="A picture containing clock&#10;&#10;Description generated with very high confidence">
            <a:extLst>
              <a:ext uri="{FF2B5EF4-FFF2-40B4-BE49-F238E27FC236}">
                <a16:creationId xmlns:a16="http://schemas.microsoft.com/office/drawing/2014/main" id="{00D4FF5F-A317-4D78-A161-5EEADF7EBD14}"/>
              </a:ext>
            </a:extLst>
          </p:cNvPr>
          <p:cNvPicPr>
            <a:picLocks noChangeAspect="1"/>
          </p:cNvPicPr>
          <p:nvPr/>
        </p:nvPicPr>
        <p:blipFill>
          <a:blip r:embed="rId7"/>
          <a:stretch>
            <a:fillRect/>
          </a:stretch>
        </p:blipFill>
        <p:spPr>
          <a:xfrm>
            <a:off x="4665913" y="4793043"/>
            <a:ext cx="378745" cy="264162"/>
          </a:xfrm>
          <a:prstGeom prst="rect">
            <a:avLst/>
          </a:prstGeom>
        </p:spPr>
      </p:pic>
      <p:grpSp>
        <p:nvGrpSpPr>
          <p:cNvPr id="54" name="Group 53">
            <a:extLst>
              <a:ext uri="{FF2B5EF4-FFF2-40B4-BE49-F238E27FC236}">
                <a16:creationId xmlns:a16="http://schemas.microsoft.com/office/drawing/2014/main" id="{FEF29D68-E22F-47C2-ACA3-33D7C21DCBE1}"/>
              </a:ext>
            </a:extLst>
          </p:cNvPr>
          <p:cNvGrpSpPr/>
          <p:nvPr/>
        </p:nvGrpSpPr>
        <p:grpSpPr>
          <a:xfrm>
            <a:off x="4665913" y="4403286"/>
            <a:ext cx="378745" cy="980901"/>
            <a:chOff x="4665913" y="4403286"/>
            <a:chExt cx="378745" cy="980901"/>
          </a:xfrm>
        </p:grpSpPr>
        <p:sp>
          <p:nvSpPr>
            <p:cNvPr id="55" name="Rectangle 54">
              <a:extLst>
                <a:ext uri="{FF2B5EF4-FFF2-40B4-BE49-F238E27FC236}">
                  <a16:creationId xmlns:a16="http://schemas.microsoft.com/office/drawing/2014/main" id="{666B0A67-1C5E-4BC2-9B31-BA69FE274D42}"/>
                </a:ext>
              </a:extLst>
            </p:cNvPr>
            <p:cNvSpPr/>
            <p:nvPr/>
          </p:nvSpPr>
          <p:spPr>
            <a:xfrm>
              <a:off x="4683562" y="4403286"/>
              <a:ext cx="343451" cy="98090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9" descr="A picture containing clock&#10;&#10;Description generated with very high confidence">
              <a:extLst>
                <a:ext uri="{FF2B5EF4-FFF2-40B4-BE49-F238E27FC236}">
                  <a16:creationId xmlns:a16="http://schemas.microsoft.com/office/drawing/2014/main" id="{00D4FF5F-A317-4D78-A161-5EEADF7EBD14}"/>
                </a:ext>
              </a:extLst>
            </p:cNvPr>
            <p:cNvPicPr>
              <a:picLocks noChangeAspect="1"/>
            </p:cNvPicPr>
            <p:nvPr/>
          </p:nvPicPr>
          <p:blipFill>
            <a:blip r:embed="rId7"/>
            <a:stretch>
              <a:fillRect/>
            </a:stretch>
          </p:blipFill>
          <p:spPr>
            <a:xfrm>
              <a:off x="4665913" y="4793043"/>
              <a:ext cx="378745" cy="264162"/>
            </a:xfrm>
            <a:prstGeom prst="rect">
              <a:avLst/>
            </a:prstGeom>
          </p:spPr>
        </p:pic>
      </p:grpSp>
      <p:sp>
        <p:nvSpPr>
          <p:cNvPr id="57" name="TextBox 56">
            <a:extLst>
              <a:ext uri="{FF2B5EF4-FFF2-40B4-BE49-F238E27FC236}">
                <a16:creationId xmlns:a16="http://schemas.microsoft.com/office/drawing/2014/main" id="{8595FEF1-6E98-409E-AAEB-D78795302AB5}"/>
              </a:ext>
            </a:extLst>
          </p:cNvPr>
          <p:cNvSpPr txBox="1"/>
          <p:nvPr/>
        </p:nvSpPr>
        <p:spPr>
          <a:xfrm>
            <a:off x="4225452" y="6299992"/>
            <a:ext cx="1417439" cy="523220"/>
          </a:xfrm>
          <a:prstGeom prst="rect">
            <a:avLst/>
          </a:prstGeom>
          <a:noFill/>
        </p:spPr>
        <p:txBody>
          <a:bodyPr wrap="square" rtlCol="0">
            <a:spAutoFit/>
          </a:bodyPr>
          <a:lstStyle/>
          <a:p>
            <a:r>
              <a:rPr lang="en-US" sz="2800" dirty="0"/>
              <a:t>thread 1</a:t>
            </a:r>
          </a:p>
        </p:txBody>
      </p:sp>
      <p:sp>
        <p:nvSpPr>
          <p:cNvPr id="59" name="Rectangle 58">
            <a:extLst>
              <a:ext uri="{FF2B5EF4-FFF2-40B4-BE49-F238E27FC236}">
                <a16:creationId xmlns:a16="http://schemas.microsoft.com/office/drawing/2014/main" id="{FA950D6E-49A5-4A8A-956A-DC0B64CA9954}"/>
              </a:ext>
            </a:extLst>
          </p:cNvPr>
          <p:cNvSpPr/>
          <p:nvPr/>
        </p:nvSpPr>
        <p:spPr>
          <a:xfrm>
            <a:off x="4259321" y="4077412"/>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Lock()</a:t>
            </a:r>
          </a:p>
        </p:txBody>
      </p:sp>
      <p:sp>
        <p:nvSpPr>
          <p:cNvPr id="60" name="Rectangle 59">
            <a:extLst>
              <a:ext uri="{FF2B5EF4-FFF2-40B4-BE49-F238E27FC236}">
                <a16:creationId xmlns:a16="http://schemas.microsoft.com/office/drawing/2014/main" id="{E8E69280-FB44-4C1E-AD6C-2D0E315FA800}"/>
              </a:ext>
            </a:extLst>
          </p:cNvPr>
          <p:cNvSpPr/>
          <p:nvPr/>
        </p:nvSpPr>
        <p:spPr>
          <a:xfrm>
            <a:off x="4290836" y="5891389"/>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Unlock()</a:t>
            </a:r>
          </a:p>
        </p:txBody>
      </p:sp>
      <p:sp>
        <p:nvSpPr>
          <p:cNvPr id="64" name="Rectangle 63">
            <a:extLst>
              <a:ext uri="{FF2B5EF4-FFF2-40B4-BE49-F238E27FC236}">
                <a16:creationId xmlns:a16="http://schemas.microsoft.com/office/drawing/2014/main" id="{547A2140-4640-4227-895F-DEC66D25AEB6}"/>
              </a:ext>
            </a:extLst>
          </p:cNvPr>
          <p:cNvSpPr/>
          <p:nvPr/>
        </p:nvSpPr>
        <p:spPr>
          <a:xfrm>
            <a:off x="6653544" y="6076306"/>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Lock()</a:t>
            </a:r>
          </a:p>
        </p:txBody>
      </p:sp>
      <p:sp>
        <p:nvSpPr>
          <p:cNvPr id="66" name="Rectangle: Rounded Corners 11">
            <a:extLst>
              <a:ext uri="{FF2B5EF4-FFF2-40B4-BE49-F238E27FC236}">
                <a16:creationId xmlns:a16="http://schemas.microsoft.com/office/drawing/2014/main" id="{6423CB94-5B12-4C4D-92F7-55A39F62F0C6}"/>
              </a:ext>
            </a:extLst>
          </p:cNvPr>
          <p:cNvSpPr/>
          <p:nvPr/>
        </p:nvSpPr>
        <p:spPr>
          <a:xfrm>
            <a:off x="6395038" y="6409279"/>
            <a:ext cx="1890079" cy="44088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(y)</a:t>
            </a:r>
          </a:p>
        </p:txBody>
      </p:sp>
      <p:cxnSp>
        <p:nvCxnSpPr>
          <p:cNvPr id="3" name="Straight Connector 2"/>
          <p:cNvCxnSpPr/>
          <p:nvPr/>
        </p:nvCxnSpPr>
        <p:spPr>
          <a:xfrm flipV="1">
            <a:off x="66340" y="4244648"/>
            <a:ext cx="3352800" cy="5080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74A45BF2-04F2-42F8-8681-F3D756837047}"/>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33620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p:bldP spid="36" grpId="0" animBg="1"/>
      <p:bldP spid="37" grpId="0" animBg="1"/>
      <p:bldP spid="38" grpId="0" animBg="1"/>
      <p:bldP spid="52" grpId="0" animBg="1"/>
      <p:bldP spid="59" grpId="0" animBg="1"/>
      <p:bldP spid="60" grpId="0" animBg="1"/>
      <p:bldP spid="64"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0" y="459541"/>
            <a:ext cx="11283950" cy="1325563"/>
          </a:xfrm>
        </p:spPr>
        <p:txBody>
          <a:bodyPr/>
          <a:lstStyle/>
          <a:p>
            <a:pPr algn="ctr"/>
            <a:r>
              <a:rPr lang="en-US" dirty="0">
                <a:latin typeface="+mn-lt"/>
              </a:rPr>
              <a:t>Insights for synchronization analysis inference</a:t>
            </a:r>
          </a:p>
        </p:txBody>
      </p:sp>
      <p:sp>
        <p:nvSpPr>
          <p:cNvPr id="3" name="TextBox 2">
            <a:extLst>
              <a:ext uri="{FF2B5EF4-FFF2-40B4-BE49-F238E27FC236}">
                <a16:creationId xmlns:a16="http://schemas.microsoft.com/office/drawing/2014/main" id="{6235E104-CE93-4028-83FC-0EDE454CAAD5}"/>
              </a:ext>
            </a:extLst>
          </p:cNvPr>
          <p:cNvSpPr txBox="1"/>
          <p:nvPr/>
        </p:nvSpPr>
        <p:spPr>
          <a:xfrm>
            <a:off x="908050" y="2002672"/>
            <a:ext cx="10375900" cy="584775"/>
          </a:xfrm>
          <a:prstGeom prst="rect">
            <a:avLst/>
          </a:prstGeom>
          <a:noFill/>
        </p:spPr>
        <p:txBody>
          <a:bodyPr wrap="square" rtlCol="0" anchor="t">
            <a:spAutoFit/>
          </a:bodyPr>
          <a:lstStyle/>
          <a:p>
            <a:r>
              <a:rPr lang="en-US" sz="3200" dirty="0">
                <a:solidFill>
                  <a:srgbClr val="FF0000"/>
                </a:solidFill>
              </a:rPr>
              <a:t>Many</a:t>
            </a:r>
            <a:r>
              <a:rPr lang="en-US" sz="3200" dirty="0"/>
              <a:t> ways to implement synchronization: </a:t>
            </a:r>
          </a:p>
        </p:txBody>
      </p:sp>
      <p:sp>
        <p:nvSpPr>
          <p:cNvPr id="16" name="TextBox 15">
            <a:extLst>
              <a:ext uri="{FF2B5EF4-FFF2-40B4-BE49-F238E27FC236}">
                <a16:creationId xmlns:a16="http://schemas.microsoft.com/office/drawing/2014/main" id="{86304B87-25FC-4684-BBCE-82DA3AEC8ACA}"/>
              </a:ext>
            </a:extLst>
          </p:cNvPr>
          <p:cNvSpPr txBox="1"/>
          <p:nvPr/>
        </p:nvSpPr>
        <p:spPr>
          <a:xfrm>
            <a:off x="908049" y="4213957"/>
            <a:ext cx="9150351" cy="584776"/>
          </a:xfrm>
          <a:prstGeom prst="rect">
            <a:avLst/>
          </a:prstGeom>
          <a:noFill/>
        </p:spPr>
        <p:txBody>
          <a:bodyPr wrap="square" rtlCol="0" anchor="t">
            <a:spAutoFit/>
          </a:bodyPr>
          <a:lstStyle/>
          <a:p>
            <a:r>
              <a:rPr lang="en-US" sz="3200" dirty="0">
                <a:solidFill>
                  <a:schemeClr val="accent1">
                    <a:lumMod val="75000"/>
                  </a:schemeClr>
                </a:solidFill>
              </a:rPr>
              <a:t>One</a:t>
            </a:r>
            <a:r>
              <a:rPr lang="en-US" sz="3200" dirty="0"/>
              <a:t> common effect of all synchronizations:</a:t>
            </a:r>
          </a:p>
        </p:txBody>
      </p:sp>
      <p:pic>
        <p:nvPicPr>
          <p:cNvPr id="9" name="Picture 6" descr="Image result for snail icon">
            <a:extLst>
              <a:ext uri="{FF2B5EF4-FFF2-40B4-BE49-F238E27FC236}">
                <a16:creationId xmlns:a16="http://schemas.microsoft.com/office/drawing/2014/main" id="{B7F7C402-E803-489A-B92F-EB9FB6358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3914" y="368328"/>
            <a:ext cx="958086" cy="95808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Straight Connector 10">
            <a:extLst>
              <a:ext uri="{FF2B5EF4-FFF2-40B4-BE49-F238E27FC236}">
                <a16:creationId xmlns:a16="http://schemas.microsoft.com/office/drawing/2014/main" id="{F4F9A31E-3683-4E20-8AF5-F39916DE06FA}"/>
              </a:ext>
            </a:extLst>
          </p:cNvPr>
          <p:cNvCxnSpPr>
            <a:cxnSpLocks/>
          </p:cNvCxnSpPr>
          <p:nvPr/>
        </p:nvCxnSpPr>
        <p:spPr>
          <a:xfrm flipV="1">
            <a:off x="6891866" y="1044498"/>
            <a:ext cx="1640114" cy="2507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D76636B-A6F0-44DF-96C4-2D00E8EA4977}"/>
              </a:ext>
            </a:extLst>
          </p:cNvPr>
          <p:cNvGrpSpPr/>
          <p:nvPr/>
        </p:nvGrpSpPr>
        <p:grpSpPr>
          <a:xfrm>
            <a:off x="2117685" y="2799574"/>
            <a:ext cx="7956630" cy="926501"/>
            <a:chOff x="1555808" y="2598776"/>
            <a:chExt cx="7956630" cy="926501"/>
          </a:xfrm>
        </p:grpSpPr>
        <p:sp>
          <p:nvSpPr>
            <p:cNvPr id="17" name="TextBox 16">
              <a:extLst>
                <a:ext uri="{FF2B5EF4-FFF2-40B4-BE49-F238E27FC236}">
                  <a16:creationId xmlns:a16="http://schemas.microsoft.com/office/drawing/2014/main" id="{C437519A-F9C2-4CC6-8DBE-F593E0D2E527}"/>
                </a:ext>
              </a:extLst>
            </p:cNvPr>
            <p:cNvSpPr txBox="1"/>
            <p:nvPr/>
          </p:nvSpPr>
          <p:spPr>
            <a:xfrm rot="1924988">
              <a:off x="1555808" y="3125167"/>
              <a:ext cx="2552419" cy="400110"/>
            </a:xfrm>
            <a:prstGeom prst="rect">
              <a:avLst/>
            </a:prstGeom>
            <a:noFill/>
          </p:spPr>
          <p:txBody>
            <a:bodyPr wrap="square" rtlCol="0">
              <a:spAutoFit/>
            </a:bodyPr>
            <a:lstStyle/>
            <a:p>
              <a:r>
                <a:rPr lang="en-US" sz="2000" dirty="0" err="1">
                  <a:latin typeface="Consolas" panose="020B0609020204030204" pitchFamily="49" charset="0"/>
                </a:rPr>
                <a:t>lock.Lock</a:t>
              </a:r>
              <a:r>
                <a:rPr lang="en-US" sz="2000" dirty="0">
                  <a:latin typeface="Consolas" panose="020B0609020204030204" pitchFamily="49" charset="0"/>
                </a:rPr>
                <a:t>()</a:t>
              </a:r>
            </a:p>
          </p:txBody>
        </p:sp>
        <p:sp>
          <p:nvSpPr>
            <p:cNvPr id="18" name="TextBox 17">
              <a:extLst>
                <a:ext uri="{FF2B5EF4-FFF2-40B4-BE49-F238E27FC236}">
                  <a16:creationId xmlns:a16="http://schemas.microsoft.com/office/drawing/2014/main" id="{A7233C90-78EE-4218-ABF3-41350A0AFC20}"/>
                </a:ext>
              </a:extLst>
            </p:cNvPr>
            <p:cNvSpPr txBox="1"/>
            <p:nvPr/>
          </p:nvSpPr>
          <p:spPr>
            <a:xfrm rot="21151978">
              <a:off x="3413140" y="3095404"/>
              <a:ext cx="1608301" cy="400110"/>
            </a:xfrm>
            <a:prstGeom prst="rect">
              <a:avLst/>
            </a:prstGeom>
            <a:noFill/>
          </p:spPr>
          <p:txBody>
            <a:bodyPr wrap="square" rtlCol="0">
              <a:spAutoFit/>
            </a:bodyPr>
            <a:lstStyle/>
            <a:p>
              <a:r>
                <a:rPr lang="en-US" sz="2000" dirty="0" err="1">
                  <a:latin typeface="Consolas" panose="020B0609020204030204" pitchFamily="49" charset="0"/>
                </a:rPr>
                <a:t>RPC_wait</a:t>
              </a:r>
              <a:r>
                <a:rPr lang="en-US" sz="2000" dirty="0">
                  <a:latin typeface="Consolas" panose="020B0609020204030204" pitchFamily="49" charset="0"/>
                </a:rPr>
                <a:t>()</a:t>
              </a:r>
            </a:p>
          </p:txBody>
        </p:sp>
        <p:sp>
          <p:nvSpPr>
            <p:cNvPr id="19" name="TextBox 18">
              <a:extLst>
                <a:ext uri="{FF2B5EF4-FFF2-40B4-BE49-F238E27FC236}">
                  <a16:creationId xmlns:a16="http://schemas.microsoft.com/office/drawing/2014/main" id="{F18A41DC-1667-412D-8321-B8AA3B26587D}"/>
                </a:ext>
              </a:extLst>
            </p:cNvPr>
            <p:cNvSpPr txBox="1"/>
            <p:nvPr/>
          </p:nvSpPr>
          <p:spPr>
            <a:xfrm rot="244553">
              <a:off x="5591826" y="2952404"/>
              <a:ext cx="3920612" cy="400110"/>
            </a:xfrm>
            <a:prstGeom prst="rect">
              <a:avLst/>
            </a:prstGeom>
            <a:noFill/>
          </p:spPr>
          <p:txBody>
            <a:bodyPr wrap="square" rtlCol="0" anchor="t">
              <a:spAutoFit/>
            </a:bodyPr>
            <a:lstStyle/>
            <a:p>
              <a:r>
                <a:rPr lang="en-US" sz="2000" dirty="0">
                  <a:latin typeface="Consolas" panose="020B0609020204030204" pitchFamily="49" charset="0"/>
                </a:rPr>
                <a:t>While(flag != 1){}</a:t>
              </a:r>
            </a:p>
          </p:txBody>
        </p:sp>
        <p:sp>
          <p:nvSpPr>
            <p:cNvPr id="20" name="TextBox 19">
              <a:extLst>
                <a:ext uri="{FF2B5EF4-FFF2-40B4-BE49-F238E27FC236}">
                  <a16:creationId xmlns:a16="http://schemas.microsoft.com/office/drawing/2014/main" id="{CEA9E7D1-F87B-4DAC-9982-8A0B5FD512E6}"/>
                </a:ext>
              </a:extLst>
            </p:cNvPr>
            <p:cNvSpPr txBox="1"/>
            <p:nvPr/>
          </p:nvSpPr>
          <p:spPr>
            <a:xfrm rot="20994730">
              <a:off x="2670390" y="2598776"/>
              <a:ext cx="1754773" cy="400110"/>
            </a:xfrm>
            <a:prstGeom prst="rect">
              <a:avLst/>
            </a:prstGeom>
            <a:noFill/>
          </p:spPr>
          <p:txBody>
            <a:bodyPr wrap="square" rtlCol="0" anchor="t">
              <a:spAutoFit/>
            </a:bodyPr>
            <a:lstStyle/>
            <a:p>
              <a:r>
                <a:rPr lang="en-US" sz="2000" dirty="0" err="1">
                  <a:latin typeface="Consolas" panose="020B0609020204030204" pitchFamily="49" charset="0"/>
                </a:rPr>
                <a:t>Obj.wait</a:t>
              </a:r>
              <a:r>
                <a:rPr lang="en-US" sz="2000" dirty="0">
                  <a:latin typeface="Consolas" panose="020B0609020204030204" pitchFamily="49" charset="0"/>
                </a:rPr>
                <a:t>()</a:t>
              </a:r>
            </a:p>
          </p:txBody>
        </p:sp>
        <p:sp>
          <p:nvSpPr>
            <p:cNvPr id="21" name="TextBox 20">
              <a:extLst>
                <a:ext uri="{FF2B5EF4-FFF2-40B4-BE49-F238E27FC236}">
                  <a16:creationId xmlns:a16="http://schemas.microsoft.com/office/drawing/2014/main" id="{FD233622-5937-4485-AE22-D6057A1E62AE}"/>
                </a:ext>
              </a:extLst>
            </p:cNvPr>
            <p:cNvSpPr txBox="1"/>
            <p:nvPr/>
          </p:nvSpPr>
          <p:spPr>
            <a:xfrm rot="1619187">
              <a:off x="4346384" y="3115087"/>
              <a:ext cx="2596054" cy="400110"/>
            </a:xfrm>
            <a:prstGeom prst="rect">
              <a:avLst/>
            </a:prstGeom>
            <a:noFill/>
          </p:spPr>
          <p:txBody>
            <a:bodyPr wrap="square" rtlCol="0" anchor="t">
              <a:spAutoFit/>
            </a:bodyPr>
            <a:lstStyle/>
            <a:p>
              <a:r>
                <a:rPr lang="en-US" sz="2000" dirty="0" err="1">
                  <a:latin typeface="Consolas" panose="020B0609020204030204" pitchFamily="49" charset="0"/>
                </a:rPr>
                <a:t>Thead.join</a:t>
              </a:r>
              <a:r>
                <a:rPr lang="en-US" sz="2000" dirty="0">
                  <a:latin typeface="Consolas" panose="020B0609020204030204" pitchFamily="49" charset="0"/>
                </a:rPr>
                <a:t>()</a:t>
              </a:r>
            </a:p>
          </p:txBody>
        </p:sp>
      </p:grpSp>
      <p:sp>
        <p:nvSpPr>
          <p:cNvPr id="22" name="TextBox 21">
            <a:extLst>
              <a:ext uri="{FF2B5EF4-FFF2-40B4-BE49-F238E27FC236}">
                <a16:creationId xmlns:a16="http://schemas.microsoft.com/office/drawing/2014/main" id="{491D3C08-28B1-437F-BF39-6BCEB73F2233}"/>
              </a:ext>
            </a:extLst>
          </p:cNvPr>
          <p:cNvSpPr txBox="1"/>
          <p:nvPr/>
        </p:nvSpPr>
        <p:spPr>
          <a:xfrm>
            <a:off x="5777792" y="5740543"/>
            <a:ext cx="6007808" cy="584776"/>
          </a:xfrm>
          <a:prstGeom prst="rect">
            <a:avLst/>
          </a:prstGeom>
          <a:noFill/>
        </p:spPr>
        <p:txBody>
          <a:bodyPr wrap="square" rtlCol="0" anchor="t">
            <a:spAutoFit/>
          </a:bodyPr>
          <a:lstStyle/>
          <a:p>
            <a:r>
              <a:rPr lang="en-US" sz="3200" dirty="0">
                <a:solidFill>
                  <a:schemeClr val="accent1">
                    <a:lumMod val="75000"/>
                  </a:schemeClr>
                </a:solidFill>
              </a:rPr>
              <a:t> </a:t>
            </a:r>
            <a:r>
              <a:rPr lang="en-US" sz="3200" i="1" dirty="0">
                <a:solidFill>
                  <a:schemeClr val="accent1">
                    <a:lumMod val="75000"/>
                  </a:schemeClr>
                </a:solidFill>
              </a:rPr>
              <a:t>delay to m1 will cause delay to m</a:t>
            </a:r>
            <a:r>
              <a:rPr lang="en-US" sz="3200" dirty="0">
                <a:solidFill>
                  <a:schemeClr val="accent1">
                    <a:lumMod val="75000"/>
                  </a:schemeClr>
                </a:solidFill>
              </a:rPr>
              <a:t>2</a:t>
            </a:r>
            <a:endParaRPr lang="en-US" sz="3200" dirty="0"/>
          </a:p>
        </p:txBody>
      </p:sp>
      <p:sp>
        <p:nvSpPr>
          <p:cNvPr id="23" name="TextBox 22">
            <a:extLst>
              <a:ext uri="{FF2B5EF4-FFF2-40B4-BE49-F238E27FC236}">
                <a16:creationId xmlns:a16="http://schemas.microsoft.com/office/drawing/2014/main" id="{818DB1E2-0706-45F3-88C8-AE2A4C4DDBE0}"/>
              </a:ext>
            </a:extLst>
          </p:cNvPr>
          <p:cNvSpPr txBox="1"/>
          <p:nvPr/>
        </p:nvSpPr>
        <p:spPr>
          <a:xfrm>
            <a:off x="1193396" y="4934283"/>
            <a:ext cx="9220604" cy="584776"/>
          </a:xfrm>
          <a:prstGeom prst="rect">
            <a:avLst/>
          </a:prstGeom>
          <a:noFill/>
        </p:spPr>
        <p:txBody>
          <a:bodyPr wrap="square" rtlCol="0" anchor="t">
            <a:spAutoFit/>
          </a:bodyPr>
          <a:lstStyle/>
          <a:p>
            <a:r>
              <a:rPr lang="en-US" sz="3200" i="1" dirty="0">
                <a:solidFill>
                  <a:schemeClr val="accent1">
                    <a:lumMod val="75000"/>
                  </a:schemeClr>
                </a:solidFill>
              </a:rPr>
              <a:t>If m1 synchronized before m2 and m1—m2 are nearby </a:t>
            </a:r>
            <a:endParaRPr lang="en-US" sz="3200" i="1" dirty="0"/>
          </a:p>
        </p:txBody>
      </p:sp>
      <p:pic>
        <p:nvPicPr>
          <p:cNvPr id="3076" name="Picture 4" descr="Image result for arrow icon">
            <a:extLst>
              <a:ext uri="{FF2B5EF4-FFF2-40B4-BE49-F238E27FC236}">
                <a16:creationId xmlns:a16="http://schemas.microsoft.com/office/drawing/2014/main" id="{61A37E5D-CB32-4CE8-B944-7D535C20A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459" y="5382704"/>
            <a:ext cx="1234372" cy="123437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7" name="Group 26">
            <a:extLst>
              <a:ext uri="{FF2B5EF4-FFF2-40B4-BE49-F238E27FC236}">
                <a16:creationId xmlns:a16="http://schemas.microsoft.com/office/drawing/2014/main" id="{2BF6E4DA-0D06-49ED-8FCA-D896AB0EE314}"/>
              </a:ext>
            </a:extLst>
          </p:cNvPr>
          <p:cNvGrpSpPr/>
          <p:nvPr/>
        </p:nvGrpSpPr>
        <p:grpSpPr>
          <a:xfrm>
            <a:off x="0" y="0"/>
            <a:ext cx="12192000" cy="388511"/>
            <a:chOff x="0" y="22598"/>
            <a:chExt cx="12192000" cy="388511"/>
          </a:xfrm>
        </p:grpSpPr>
        <p:sp>
          <p:nvSpPr>
            <p:cNvPr id="28" name="Google Shape;112;p15">
              <a:extLst>
                <a:ext uri="{FF2B5EF4-FFF2-40B4-BE49-F238E27FC236}">
                  <a16:creationId xmlns:a16="http://schemas.microsoft.com/office/drawing/2014/main" id="{3916B986-E6DE-4C9E-B6A5-847262F4A926}"/>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29" name="Google Shape;113;p15">
              <a:extLst>
                <a:ext uri="{FF2B5EF4-FFF2-40B4-BE49-F238E27FC236}">
                  <a16:creationId xmlns:a16="http://schemas.microsoft.com/office/drawing/2014/main" id="{08A817BA-F255-4669-BD32-7CFD1E8F6B97}"/>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pic>
        <p:nvPicPr>
          <p:cNvPr id="4" name="Picture 3"/>
          <p:cNvPicPr>
            <a:picLocks noChangeAspect="1"/>
          </p:cNvPicPr>
          <p:nvPr/>
        </p:nvPicPr>
        <p:blipFill>
          <a:blip r:embed="rId6"/>
          <a:stretch>
            <a:fillRect/>
          </a:stretch>
        </p:blipFill>
        <p:spPr>
          <a:xfrm>
            <a:off x="8752793" y="1744134"/>
            <a:ext cx="4042998" cy="2607734"/>
          </a:xfrm>
          <a:prstGeom prst="rect">
            <a:avLst/>
          </a:prstGeom>
        </p:spPr>
      </p:pic>
      <p:sp>
        <p:nvSpPr>
          <p:cNvPr id="5" name="Slide Number Placeholder 4">
            <a:extLst>
              <a:ext uri="{FF2B5EF4-FFF2-40B4-BE49-F238E27FC236}">
                <a16:creationId xmlns:a16="http://schemas.microsoft.com/office/drawing/2014/main" id="{E9596D2D-E0D4-4232-A7E6-BA8BB2F70121}"/>
              </a:ext>
            </a:extLst>
          </p:cNvPr>
          <p:cNvSpPr>
            <a:spLocks noGrp="1"/>
          </p:cNvSpPr>
          <p:nvPr>
            <p:ph type="sldNum" sz="quarter" idx="12"/>
          </p:nvPr>
        </p:nvSpPr>
        <p:spPr/>
        <p:txBody>
          <a:bodyPr/>
          <a:lstStyle/>
          <a:p>
            <a:fld id="{48F63A3B-78C7-47BE-AE5E-E10140E04643}" type="slidenum">
              <a:rPr lang="en-US" smtClean="0"/>
              <a:t>21</a:t>
            </a:fld>
            <a:endParaRPr lang="en-US"/>
          </a:p>
        </p:txBody>
      </p:sp>
    </p:spTree>
    <p:extLst>
      <p:ext uri="{BB962C8B-B14F-4D97-AF65-F5344CB8AC3E}">
        <p14:creationId xmlns:p14="http://schemas.microsoft.com/office/powerpoint/2010/main" val="143347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3076"/>
                                        </p:tgtEl>
                                        <p:attrNameLst>
                                          <p:attrName>style.visibility</p:attrName>
                                        </p:attrNameLst>
                                      </p:cBhvr>
                                      <p:to>
                                        <p:strVal val="visible"/>
                                      </p:to>
                                    </p:set>
                                    <p:animEffect transition="in" filter="fade">
                                      <p:cBhvr>
                                        <p:cTn id="35"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4"/>
            <a:ext cx="10515600" cy="1074520"/>
          </a:xfrm>
        </p:spPr>
        <p:txBody>
          <a:bodyPr/>
          <a:lstStyle/>
          <a:p>
            <a:pPr algn="ctr"/>
            <a:r>
              <a:rPr lang="en-US" dirty="0">
                <a:latin typeface="+mn-lt"/>
              </a:rPr>
              <a:t>Synchronization inference: transitive delay</a:t>
            </a:r>
          </a:p>
        </p:txBody>
      </p:sp>
      <p:sp>
        <p:nvSpPr>
          <p:cNvPr id="28" name="TextBox 27">
            <a:extLst>
              <a:ext uri="{FF2B5EF4-FFF2-40B4-BE49-F238E27FC236}">
                <a16:creationId xmlns:a16="http://schemas.microsoft.com/office/drawing/2014/main" id="{EFE102BD-3556-445C-A0DE-387BFE18B7BE}"/>
              </a:ext>
            </a:extLst>
          </p:cNvPr>
          <p:cNvSpPr txBox="1"/>
          <p:nvPr/>
        </p:nvSpPr>
        <p:spPr>
          <a:xfrm>
            <a:off x="8735504" y="3157080"/>
            <a:ext cx="2469009" cy="461665"/>
          </a:xfrm>
          <a:prstGeom prst="rect">
            <a:avLst/>
          </a:prstGeom>
          <a:noFill/>
        </p:spPr>
        <p:txBody>
          <a:bodyPr wrap="square" rtlCol="0">
            <a:spAutoFit/>
          </a:bodyPr>
          <a:lstStyle/>
          <a:p>
            <a:r>
              <a:rPr lang="en-US" sz="2400" dirty="0"/>
              <a:t>likely racing list</a:t>
            </a:r>
          </a:p>
        </p:txBody>
      </p:sp>
      <p:pic>
        <p:nvPicPr>
          <p:cNvPr id="29" name="Picture 6" descr="Image result for snail icon">
            <a:extLst>
              <a:ext uri="{FF2B5EF4-FFF2-40B4-BE49-F238E27FC236}">
                <a16:creationId xmlns:a16="http://schemas.microsoft.com/office/drawing/2014/main" id="{E8C939C9-0F41-45C6-8C08-B85CCF82C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4513" y="408264"/>
            <a:ext cx="958086" cy="958086"/>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31" name="Table 26">
            <a:extLst>
              <a:ext uri="{FF2B5EF4-FFF2-40B4-BE49-F238E27FC236}">
                <a16:creationId xmlns:a16="http://schemas.microsoft.com/office/drawing/2014/main" id="{9E5F4C29-344E-469A-A607-F719365F2FAB}"/>
              </a:ext>
            </a:extLst>
          </p:cNvPr>
          <p:cNvGraphicFramePr>
            <a:graphicFrameLocks noGrp="1"/>
          </p:cNvGraphicFramePr>
          <p:nvPr/>
        </p:nvGraphicFramePr>
        <p:xfrm>
          <a:off x="8253409" y="3667252"/>
          <a:ext cx="2996659" cy="731520"/>
        </p:xfrm>
        <a:graphic>
          <a:graphicData uri="http://schemas.openxmlformats.org/drawingml/2006/table">
            <a:tbl>
              <a:tblPr firstRow="1" bandRow="1">
                <a:tableStyleId>{5C22544A-7EE6-4342-B048-85BDC9FD1C3A}</a:tableStyleId>
              </a:tblPr>
              <a:tblGrid>
                <a:gridCol w="1430210">
                  <a:extLst>
                    <a:ext uri="{9D8B030D-6E8A-4147-A177-3AD203B41FA5}">
                      <a16:colId xmlns:a16="http://schemas.microsoft.com/office/drawing/2014/main" val="1245052036"/>
                    </a:ext>
                  </a:extLst>
                </a:gridCol>
                <a:gridCol w="1566449">
                  <a:extLst>
                    <a:ext uri="{9D8B030D-6E8A-4147-A177-3AD203B41FA5}">
                      <a16:colId xmlns:a16="http://schemas.microsoft.com/office/drawing/2014/main" val="1474985226"/>
                    </a:ext>
                  </a:extLst>
                </a:gridCol>
              </a:tblGrid>
              <a:tr h="353276">
                <a:tc>
                  <a:txBody>
                    <a:bodyPr/>
                    <a:lstStyle/>
                    <a:p>
                      <a:pPr algn="ctr"/>
                      <a:r>
                        <a:rPr lang="en-US"/>
                        <a:t>Operation1</a:t>
                      </a:r>
                    </a:p>
                  </a:txBody>
                  <a:tcPr/>
                </a:tc>
                <a:tc>
                  <a:txBody>
                    <a:bodyPr/>
                    <a:lstStyle/>
                    <a:p>
                      <a:pPr algn="ctr"/>
                      <a:r>
                        <a:rPr lang="en-US" dirty="0"/>
                        <a:t>Opeartion2</a:t>
                      </a:r>
                    </a:p>
                  </a:txBody>
                  <a:tcPr/>
                </a:tc>
                <a:extLst>
                  <a:ext uri="{0D108BD9-81ED-4DB2-BD59-A6C34878D82A}">
                    <a16:rowId xmlns:a16="http://schemas.microsoft.com/office/drawing/2014/main" val="1544463853"/>
                  </a:ext>
                </a:extLst>
              </a:tr>
              <a:tr h="353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err="1"/>
                        <a:t>mylist.add</a:t>
                      </a:r>
                      <a:r>
                        <a:rPr lang="en-US"/>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mylist.add</a:t>
                      </a:r>
                      <a:r>
                        <a:rPr lang="en-US" dirty="0"/>
                        <a:t>(y)</a:t>
                      </a:r>
                    </a:p>
                  </a:txBody>
                  <a:tcPr/>
                </a:tc>
                <a:extLst>
                  <a:ext uri="{0D108BD9-81ED-4DB2-BD59-A6C34878D82A}">
                    <a16:rowId xmlns:a16="http://schemas.microsoft.com/office/drawing/2014/main" val="1624097320"/>
                  </a:ext>
                </a:extLst>
              </a:tr>
            </a:tbl>
          </a:graphicData>
        </a:graphic>
      </p:graphicFrame>
      <p:cxnSp>
        <p:nvCxnSpPr>
          <p:cNvPr id="25" name="Straight Connector 24">
            <a:extLst>
              <a:ext uri="{FF2B5EF4-FFF2-40B4-BE49-F238E27FC236}">
                <a16:creationId xmlns:a16="http://schemas.microsoft.com/office/drawing/2014/main" id="{0719695A-E3B0-442E-8A97-B12C5793CCDF}"/>
              </a:ext>
            </a:extLst>
          </p:cNvPr>
          <p:cNvCxnSpPr>
            <a:cxnSpLocks/>
          </p:cNvCxnSpPr>
          <p:nvPr/>
        </p:nvCxnSpPr>
        <p:spPr>
          <a:xfrm>
            <a:off x="3998380" y="2053268"/>
            <a:ext cx="3981" cy="38149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9BCE288-5EC6-4637-943F-C01AD4D4C283}"/>
              </a:ext>
            </a:extLst>
          </p:cNvPr>
          <p:cNvSpPr txBox="1"/>
          <p:nvPr/>
        </p:nvSpPr>
        <p:spPr>
          <a:xfrm>
            <a:off x="3380680" y="5878700"/>
            <a:ext cx="1417439" cy="523220"/>
          </a:xfrm>
          <a:prstGeom prst="rect">
            <a:avLst/>
          </a:prstGeom>
          <a:noFill/>
        </p:spPr>
        <p:txBody>
          <a:bodyPr wrap="square" rtlCol="0">
            <a:spAutoFit/>
          </a:bodyPr>
          <a:lstStyle/>
          <a:p>
            <a:r>
              <a:rPr lang="en-US" sz="2800" dirty="0"/>
              <a:t>thread 1</a:t>
            </a:r>
          </a:p>
        </p:txBody>
      </p:sp>
      <p:sp>
        <p:nvSpPr>
          <p:cNvPr id="35" name="TextBox 34">
            <a:extLst>
              <a:ext uri="{FF2B5EF4-FFF2-40B4-BE49-F238E27FC236}">
                <a16:creationId xmlns:a16="http://schemas.microsoft.com/office/drawing/2014/main" id="{2BE228E1-A0F3-43C6-8FB9-83A98FECCE9C}"/>
              </a:ext>
            </a:extLst>
          </p:cNvPr>
          <p:cNvSpPr txBox="1"/>
          <p:nvPr/>
        </p:nvSpPr>
        <p:spPr>
          <a:xfrm>
            <a:off x="5792470" y="5868187"/>
            <a:ext cx="1417439" cy="523220"/>
          </a:xfrm>
          <a:prstGeom prst="rect">
            <a:avLst/>
          </a:prstGeom>
          <a:noFill/>
        </p:spPr>
        <p:txBody>
          <a:bodyPr wrap="square" rtlCol="0">
            <a:spAutoFit/>
          </a:bodyPr>
          <a:lstStyle/>
          <a:p>
            <a:r>
              <a:rPr lang="en-US" sz="2800" dirty="0"/>
              <a:t>thread 2</a:t>
            </a:r>
          </a:p>
        </p:txBody>
      </p:sp>
      <p:cxnSp>
        <p:nvCxnSpPr>
          <p:cNvPr id="36" name="Straight Connector 35">
            <a:extLst>
              <a:ext uri="{FF2B5EF4-FFF2-40B4-BE49-F238E27FC236}">
                <a16:creationId xmlns:a16="http://schemas.microsoft.com/office/drawing/2014/main" id="{3013E33B-1326-4813-A246-84EF215A00EB}"/>
              </a:ext>
            </a:extLst>
          </p:cNvPr>
          <p:cNvCxnSpPr>
            <a:cxnSpLocks/>
          </p:cNvCxnSpPr>
          <p:nvPr/>
        </p:nvCxnSpPr>
        <p:spPr>
          <a:xfrm>
            <a:off x="6415993" y="2053268"/>
            <a:ext cx="0" cy="12614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813E5BE-C883-4C74-9010-4F0676B76704}"/>
              </a:ext>
            </a:extLst>
          </p:cNvPr>
          <p:cNvGrpSpPr/>
          <p:nvPr/>
        </p:nvGrpSpPr>
        <p:grpSpPr>
          <a:xfrm>
            <a:off x="2985734" y="2996513"/>
            <a:ext cx="2038286" cy="1774592"/>
            <a:chOff x="3898057" y="4403287"/>
            <a:chExt cx="2038286" cy="1475362"/>
          </a:xfrm>
        </p:grpSpPr>
        <p:sp>
          <p:nvSpPr>
            <p:cNvPr id="38" name="Rectangle: Rounded Corners 37">
              <a:extLst>
                <a:ext uri="{FF2B5EF4-FFF2-40B4-BE49-F238E27FC236}">
                  <a16:creationId xmlns:a16="http://schemas.microsoft.com/office/drawing/2014/main" id="{F02296B4-DBFF-44E6-82B0-F70C2C3F6AE4}"/>
                </a:ext>
              </a:extLst>
            </p:cNvPr>
            <p:cNvSpPr/>
            <p:nvPr/>
          </p:nvSpPr>
          <p:spPr>
            <a:xfrm>
              <a:off x="3898057" y="4403287"/>
              <a:ext cx="2038286" cy="147536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endParaRPr lang="en-US" dirty="0">
                <a:solidFill>
                  <a:sysClr val="windowText" lastClr="000000"/>
                </a:solidFill>
                <a:latin typeface="Consolas" panose="020B0609020204030204" pitchFamily="49" charset="0"/>
              </a:endParaRPr>
            </a:p>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(x)</a:t>
              </a:r>
            </a:p>
          </p:txBody>
        </p:sp>
        <p:grpSp>
          <p:nvGrpSpPr>
            <p:cNvPr id="39" name="Group 38">
              <a:extLst>
                <a:ext uri="{FF2B5EF4-FFF2-40B4-BE49-F238E27FC236}">
                  <a16:creationId xmlns:a16="http://schemas.microsoft.com/office/drawing/2014/main" id="{3033B3E8-BB82-411B-83F3-A2A84900B55C}"/>
                </a:ext>
              </a:extLst>
            </p:cNvPr>
            <p:cNvGrpSpPr/>
            <p:nvPr/>
          </p:nvGrpSpPr>
          <p:grpSpPr>
            <a:xfrm>
              <a:off x="4691388" y="4403287"/>
              <a:ext cx="384744" cy="980901"/>
              <a:chOff x="4691388" y="4403287"/>
              <a:chExt cx="384744" cy="980901"/>
            </a:xfrm>
          </p:grpSpPr>
          <p:sp>
            <p:nvSpPr>
              <p:cNvPr id="40" name="Rectangle 39">
                <a:extLst>
                  <a:ext uri="{FF2B5EF4-FFF2-40B4-BE49-F238E27FC236}">
                    <a16:creationId xmlns:a16="http://schemas.microsoft.com/office/drawing/2014/main" id="{DC35DD0B-BEF6-4DC9-A3A3-1EE118ED783D}"/>
                  </a:ext>
                </a:extLst>
              </p:cNvPr>
              <p:cNvSpPr/>
              <p:nvPr/>
            </p:nvSpPr>
            <p:spPr>
              <a:xfrm>
                <a:off x="4732681" y="4403287"/>
                <a:ext cx="343451" cy="98090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9" descr="A picture containing clock&#10;&#10;Description generated with very high confidence">
                <a:extLst>
                  <a:ext uri="{FF2B5EF4-FFF2-40B4-BE49-F238E27FC236}">
                    <a16:creationId xmlns:a16="http://schemas.microsoft.com/office/drawing/2014/main" id="{A0F16ADC-3548-418B-998F-6D17C4FCF461}"/>
                  </a:ext>
                </a:extLst>
              </p:cNvPr>
              <p:cNvPicPr>
                <a:picLocks noChangeAspect="1"/>
              </p:cNvPicPr>
              <p:nvPr/>
            </p:nvPicPr>
            <p:blipFill>
              <a:blip r:embed="rId4"/>
              <a:stretch>
                <a:fillRect/>
              </a:stretch>
            </p:blipFill>
            <p:spPr>
              <a:xfrm>
                <a:off x="4691388" y="4808715"/>
                <a:ext cx="378745" cy="264162"/>
              </a:xfrm>
              <a:prstGeom prst="rect">
                <a:avLst/>
              </a:prstGeom>
            </p:spPr>
          </p:pic>
        </p:grpSp>
      </p:grpSp>
      <p:cxnSp>
        <p:nvCxnSpPr>
          <p:cNvPr id="51" name="Straight Arrow Connector 50">
            <a:extLst>
              <a:ext uri="{FF2B5EF4-FFF2-40B4-BE49-F238E27FC236}">
                <a16:creationId xmlns:a16="http://schemas.microsoft.com/office/drawing/2014/main" id="{5B3B79D0-6D54-4DF2-A9C6-C166959DA75F}"/>
              </a:ext>
            </a:extLst>
          </p:cNvPr>
          <p:cNvCxnSpPr>
            <a:cxnSpLocks/>
          </p:cNvCxnSpPr>
          <p:nvPr/>
        </p:nvCxnSpPr>
        <p:spPr>
          <a:xfrm>
            <a:off x="4875819" y="4704820"/>
            <a:ext cx="602432" cy="6381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EE2F3B4-F316-41BB-84B0-6481646A3270}"/>
              </a:ext>
            </a:extLst>
          </p:cNvPr>
          <p:cNvSpPr txBox="1"/>
          <p:nvPr/>
        </p:nvSpPr>
        <p:spPr>
          <a:xfrm>
            <a:off x="6415991" y="3960938"/>
            <a:ext cx="1454757" cy="400110"/>
          </a:xfrm>
          <a:prstGeom prst="rect">
            <a:avLst/>
          </a:prstGeom>
          <a:noFill/>
        </p:spPr>
        <p:txBody>
          <a:bodyPr wrap="none" rtlCol="0">
            <a:spAutoFit/>
          </a:bodyPr>
          <a:lstStyle/>
          <a:p>
            <a:r>
              <a:rPr lang="en-US" sz="2000" dirty="0">
                <a:solidFill>
                  <a:srgbClr val="FF0000"/>
                </a:solidFill>
              </a:rPr>
              <a:t>No-progress</a:t>
            </a:r>
          </a:p>
        </p:txBody>
      </p:sp>
      <p:cxnSp>
        <p:nvCxnSpPr>
          <p:cNvPr id="52" name="Straight Arrow Connector 51">
            <a:extLst>
              <a:ext uri="{FF2B5EF4-FFF2-40B4-BE49-F238E27FC236}">
                <a16:creationId xmlns:a16="http://schemas.microsoft.com/office/drawing/2014/main" id="{950CF0CA-A6CF-44D1-A3BF-E723B8AC574A}"/>
              </a:ext>
            </a:extLst>
          </p:cNvPr>
          <p:cNvCxnSpPr>
            <a:cxnSpLocks/>
          </p:cNvCxnSpPr>
          <p:nvPr/>
        </p:nvCxnSpPr>
        <p:spPr>
          <a:xfrm>
            <a:off x="8253409" y="4229489"/>
            <a:ext cx="3037952"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53705C-0423-4F67-BB8C-1D222846F18C}"/>
              </a:ext>
            </a:extLst>
          </p:cNvPr>
          <p:cNvSpPr txBox="1"/>
          <p:nvPr/>
        </p:nvSpPr>
        <p:spPr>
          <a:xfrm>
            <a:off x="7290746" y="4923382"/>
            <a:ext cx="3033971" cy="461665"/>
          </a:xfrm>
          <a:prstGeom prst="rect">
            <a:avLst/>
          </a:prstGeom>
          <a:noFill/>
        </p:spPr>
        <p:txBody>
          <a:bodyPr wrap="square" rtlCol="0">
            <a:spAutoFit/>
          </a:bodyPr>
          <a:lstStyle/>
          <a:p>
            <a:r>
              <a:rPr lang="en-US" sz="2400" b="1" dirty="0">
                <a:solidFill>
                  <a:srgbClr val="FF0000"/>
                </a:solidFill>
              </a:rPr>
              <a:t>Any synchronizations </a:t>
            </a:r>
          </a:p>
        </p:txBody>
      </p:sp>
      <p:grpSp>
        <p:nvGrpSpPr>
          <p:cNvPr id="30" name="Group 29">
            <a:extLst>
              <a:ext uri="{FF2B5EF4-FFF2-40B4-BE49-F238E27FC236}">
                <a16:creationId xmlns:a16="http://schemas.microsoft.com/office/drawing/2014/main" id="{289FF9FC-E4FE-4E6A-89A0-81E31D6816CC}"/>
              </a:ext>
            </a:extLst>
          </p:cNvPr>
          <p:cNvGrpSpPr/>
          <p:nvPr/>
        </p:nvGrpSpPr>
        <p:grpSpPr>
          <a:xfrm>
            <a:off x="0" y="0"/>
            <a:ext cx="12192000" cy="388511"/>
            <a:chOff x="0" y="22598"/>
            <a:chExt cx="12192000" cy="388511"/>
          </a:xfrm>
        </p:grpSpPr>
        <p:sp>
          <p:nvSpPr>
            <p:cNvPr id="32" name="Google Shape;112;p15">
              <a:extLst>
                <a:ext uri="{FF2B5EF4-FFF2-40B4-BE49-F238E27FC236}">
                  <a16:creationId xmlns:a16="http://schemas.microsoft.com/office/drawing/2014/main" id="{6090AAD0-6652-4A5C-B038-6301E47BD0F4}"/>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3" name="Google Shape;113;p15">
              <a:extLst>
                <a:ext uri="{FF2B5EF4-FFF2-40B4-BE49-F238E27FC236}">
                  <a16:creationId xmlns:a16="http://schemas.microsoft.com/office/drawing/2014/main" id="{5DA3B010-A7E3-4376-A548-AFE1DF9846BB}"/>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cxnSp>
        <p:nvCxnSpPr>
          <p:cNvPr id="47" name="Straight Connector 46">
            <a:extLst>
              <a:ext uri="{FF2B5EF4-FFF2-40B4-BE49-F238E27FC236}">
                <a16:creationId xmlns:a16="http://schemas.microsoft.com/office/drawing/2014/main" id="{47EED0AB-C3E7-47E9-B521-71F66202AC2E}"/>
              </a:ext>
            </a:extLst>
          </p:cNvPr>
          <p:cNvCxnSpPr>
            <a:cxnSpLocks/>
          </p:cNvCxnSpPr>
          <p:nvPr/>
        </p:nvCxnSpPr>
        <p:spPr>
          <a:xfrm>
            <a:off x="6415993" y="3314700"/>
            <a:ext cx="7297" cy="145640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B346D41-4BE3-4198-834B-BBC6B7FA8260}"/>
              </a:ext>
            </a:extLst>
          </p:cNvPr>
          <p:cNvCxnSpPr>
            <a:cxnSpLocks/>
          </p:cNvCxnSpPr>
          <p:nvPr/>
        </p:nvCxnSpPr>
        <p:spPr>
          <a:xfrm flipH="1">
            <a:off x="6415993" y="4817712"/>
            <a:ext cx="7297" cy="10504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33871CD1-E5F6-442E-AA78-53A2D2BD57AE}"/>
              </a:ext>
            </a:extLst>
          </p:cNvPr>
          <p:cNvSpPr/>
          <p:nvPr/>
        </p:nvSpPr>
        <p:spPr>
          <a:xfrm>
            <a:off x="5470953" y="5359572"/>
            <a:ext cx="1890079" cy="3482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onsolas" panose="020B0609020204030204" pitchFamily="49" charset="0"/>
              </a:rPr>
              <a:t>mylist.Add</a:t>
            </a:r>
            <a:r>
              <a:rPr lang="en-US" dirty="0">
                <a:solidFill>
                  <a:sysClr val="windowText" lastClr="000000"/>
                </a:solidFill>
                <a:latin typeface="Consolas" panose="020B0609020204030204" pitchFamily="49" charset="0"/>
              </a:rPr>
              <a:t>(y)</a:t>
            </a:r>
          </a:p>
        </p:txBody>
      </p:sp>
      <p:sp>
        <p:nvSpPr>
          <p:cNvPr id="55" name="Rectangle 54">
            <a:extLst>
              <a:ext uri="{FF2B5EF4-FFF2-40B4-BE49-F238E27FC236}">
                <a16:creationId xmlns:a16="http://schemas.microsoft.com/office/drawing/2014/main" id="{5AB49793-D998-4402-8B21-E56CF66A340D}"/>
              </a:ext>
            </a:extLst>
          </p:cNvPr>
          <p:cNvSpPr/>
          <p:nvPr/>
        </p:nvSpPr>
        <p:spPr>
          <a:xfrm>
            <a:off x="3351156" y="4817712"/>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Unlock()</a:t>
            </a:r>
          </a:p>
        </p:txBody>
      </p:sp>
      <p:sp>
        <p:nvSpPr>
          <p:cNvPr id="56" name="Rectangle 55">
            <a:extLst>
              <a:ext uri="{FF2B5EF4-FFF2-40B4-BE49-F238E27FC236}">
                <a16:creationId xmlns:a16="http://schemas.microsoft.com/office/drawing/2014/main" id="{4305DF9A-0599-4E92-BDD4-F23C0D2BE017}"/>
              </a:ext>
            </a:extLst>
          </p:cNvPr>
          <p:cNvSpPr/>
          <p:nvPr/>
        </p:nvSpPr>
        <p:spPr>
          <a:xfrm>
            <a:off x="5766778" y="4995465"/>
            <a:ext cx="1298427" cy="31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latin typeface="Consolas" panose="020B0609020204030204" pitchFamily="49" charset="0"/>
              </a:rPr>
              <a:t>Lock()</a:t>
            </a:r>
          </a:p>
        </p:txBody>
      </p:sp>
      <p:cxnSp>
        <p:nvCxnSpPr>
          <p:cNvPr id="57" name="Straight Connector 56">
            <a:extLst>
              <a:ext uri="{FF2B5EF4-FFF2-40B4-BE49-F238E27FC236}">
                <a16:creationId xmlns:a16="http://schemas.microsoft.com/office/drawing/2014/main" id="{1A3C4637-FA31-4579-89A4-D90F6CE626E4}"/>
              </a:ext>
            </a:extLst>
          </p:cNvPr>
          <p:cNvCxnSpPr>
            <a:cxnSpLocks/>
          </p:cNvCxnSpPr>
          <p:nvPr/>
        </p:nvCxnSpPr>
        <p:spPr>
          <a:xfrm>
            <a:off x="6415991" y="3467100"/>
            <a:ext cx="64921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82F5556-9A50-4AA8-AFC1-445B127990BF}"/>
              </a:ext>
            </a:extLst>
          </p:cNvPr>
          <p:cNvCxnSpPr>
            <a:cxnSpLocks/>
          </p:cNvCxnSpPr>
          <p:nvPr/>
        </p:nvCxnSpPr>
        <p:spPr>
          <a:xfrm>
            <a:off x="6430008" y="4817712"/>
            <a:ext cx="649214"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FB0A03-E783-49A6-A3C0-FA2ED7050B93}"/>
              </a:ext>
            </a:extLst>
          </p:cNvPr>
          <p:cNvCxnSpPr/>
          <p:nvPr/>
        </p:nvCxnSpPr>
        <p:spPr>
          <a:xfrm flipV="1">
            <a:off x="6754615" y="3467100"/>
            <a:ext cx="0" cy="565912"/>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D136A06-DB7A-44E1-9760-2F4B78F0367F}"/>
              </a:ext>
            </a:extLst>
          </p:cNvPr>
          <p:cNvCxnSpPr>
            <a:cxnSpLocks/>
          </p:cNvCxnSpPr>
          <p:nvPr/>
        </p:nvCxnSpPr>
        <p:spPr>
          <a:xfrm>
            <a:off x="6766946" y="4298304"/>
            <a:ext cx="0" cy="51940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1F0EED5-2176-470B-9BBB-9DC0B3BBCEA7}"/>
              </a:ext>
            </a:extLst>
          </p:cNvPr>
          <p:cNvSpPr>
            <a:spLocks noGrp="1"/>
          </p:cNvSpPr>
          <p:nvPr>
            <p:ph type="sldNum" sz="quarter" idx="12"/>
          </p:nvPr>
        </p:nvSpPr>
        <p:spPr/>
        <p:txBody>
          <a:bodyPr/>
          <a:lstStyle/>
          <a:p>
            <a:fld id="{48F63A3B-78C7-47BE-AE5E-E10140E04643}" type="slidenum">
              <a:rPr lang="en-US" smtClean="0"/>
              <a:t>22</a:t>
            </a:fld>
            <a:endParaRPr lang="en-US"/>
          </a:p>
        </p:txBody>
      </p:sp>
    </p:spTree>
    <p:extLst>
      <p:ext uri="{BB962C8B-B14F-4D97-AF65-F5344CB8AC3E}">
        <p14:creationId xmlns:p14="http://schemas.microsoft.com/office/powerpoint/2010/main" val="1974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 grpId="0"/>
      <p:bldP spid="23" grpId="0"/>
      <p:bldP spid="49"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D7304-A4EB-42F6-A16A-F9299EF1C029}"/>
              </a:ext>
            </a:extLst>
          </p:cNvPr>
          <p:cNvPicPr>
            <a:picLocks noChangeAspect="1"/>
          </p:cNvPicPr>
          <p:nvPr/>
        </p:nvPicPr>
        <p:blipFill>
          <a:blip r:embed="rId3"/>
          <a:stretch>
            <a:fillRect/>
          </a:stretch>
        </p:blipFill>
        <p:spPr>
          <a:xfrm>
            <a:off x="8621314" y="2126307"/>
            <a:ext cx="3570686" cy="4586180"/>
          </a:xfrm>
          <a:prstGeom prst="rect">
            <a:avLst/>
          </a:prstGeom>
        </p:spPr>
      </p:pic>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dirty="0">
                <a:latin typeface="+mn-lt"/>
              </a:rPr>
              <a:t>More TSVD details</a:t>
            </a:r>
          </a:p>
        </p:txBody>
      </p:sp>
      <p:sp>
        <p:nvSpPr>
          <p:cNvPr id="3" name="TextBox 2">
            <a:extLst>
              <a:ext uri="{FF2B5EF4-FFF2-40B4-BE49-F238E27FC236}">
                <a16:creationId xmlns:a16="http://schemas.microsoft.com/office/drawing/2014/main" id="{D5671237-502B-49B6-86C7-2FC227B94C34}"/>
              </a:ext>
            </a:extLst>
          </p:cNvPr>
          <p:cNvSpPr txBox="1"/>
          <p:nvPr/>
        </p:nvSpPr>
        <p:spPr>
          <a:xfrm>
            <a:off x="679449" y="2126307"/>
            <a:ext cx="10174817" cy="5016758"/>
          </a:xfrm>
          <a:prstGeom prst="rect">
            <a:avLst/>
          </a:prstGeom>
          <a:noFill/>
        </p:spPr>
        <p:txBody>
          <a:bodyPr wrap="square" rtlCol="0">
            <a:spAutoFit/>
          </a:bodyPr>
          <a:lstStyle/>
          <a:p>
            <a:r>
              <a:rPr lang="en-US" sz="3200" b="1" dirty="0"/>
              <a:t>TSVD likely racing calls</a:t>
            </a:r>
          </a:p>
          <a:p>
            <a:r>
              <a:rPr lang="en-US" sz="3200" b="1" dirty="0"/>
              <a:t>TSVD inference</a:t>
            </a:r>
          </a:p>
          <a:p>
            <a:r>
              <a:rPr lang="en-US" sz="3200" b="1" dirty="0"/>
              <a:t>-    Is there exist a synchronization?</a:t>
            </a:r>
          </a:p>
          <a:p>
            <a:pPr marL="457200" indent="-457200">
              <a:buFontTx/>
              <a:buChar char="-"/>
            </a:pPr>
            <a:r>
              <a:rPr lang="en-US" sz="3200" dirty="0"/>
              <a:t>Is the program running in a sequential mode?</a:t>
            </a:r>
          </a:p>
          <a:p>
            <a:pPr marL="457200" indent="-457200">
              <a:buFontTx/>
              <a:buChar char="-"/>
            </a:pPr>
            <a:r>
              <a:rPr lang="en-US" sz="3200" dirty="0"/>
              <a:t>Is a likely racing call less likely than another?</a:t>
            </a:r>
          </a:p>
          <a:p>
            <a:pPr marL="457200" indent="-457200">
              <a:buFontTx/>
              <a:buChar char="-"/>
            </a:pPr>
            <a:endParaRPr lang="en-US" sz="3200" dirty="0"/>
          </a:p>
          <a:p>
            <a:r>
              <a:rPr lang="en-US" sz="3200" dirty="0"/>
              <a:t>TSVD multiple runs </a:t>
            </a:r>
          </a:p>
          <a:p>
            <a:pPr marL="457200" indent="-457200">
              <a:buFontTx/>
              <a:buChar char="-"/>
            </a:pPr>
            <a:r>
              <a:rPr lang="en-US" sz="3200" dirty="0"/>
              <a:t>Earlier runs’ knowledge will be inherited by later runs</a:t>
            </a:r>
          </a:p>
          <a:p>
            <a:pPr marL="457200" indent="-457200">
              <a:buFontTx/>
              <a:buChar char="-"/>
            </a:pPr>
            <a:endParaRPr lang="en-US" sz="3200" dirty="0"/>
          </a:p>
          <a:p>
            <a:pPr marL="457200" indent="-457200">
              <a:buFontTx/>
              <a:buChar char="-"/>
            </a:pPr>
            <a:endParaRPr lang="en-US" sz="3200" dirty="0"/>
          </a:p>
        </p:txBody>
      </p:sp>
      <p:grpSp>
        <p:nvGrpSpPr>
          <p:cNvPr id="9" name="Group 8">
            <a:extLst>
              <a:ext uri="{FF2B5EF4-FFF2-40B4-BE49-F238E27FC236}">
                <a16:creationId xmlns:a16="http://schemas.microsoft.com/office/drawing/2014/main" id="{F40F3FE5-5121-422E-AA49-BAD03FF062EC}"/>
              </a:ext>
            </a:extLst>
          </p:cNvPr>
          <p:cNvGrpSpPr/>
          <p:nvPr/>
        </p:nvGrpSpPr>
        <p:grpSpPr>
          <a:xfrm>
            <a:off x="0" y="0"/>
            <a:ext cx="12192000" cy="388511"/>
            <a:chOff x="0" y="22598"/>
            <a:chExt cx="12192000" cy="388511"/>
          </a:xfrm>
        </p:grpSpPr>
        <p:sp>
          <p:nvSpPr>
            <p:cNvPr id="10" name="Google Shape;112;p15">
              <a:extLst>
                <a:ext uri="{FF2B5EF4-FFF2-40B4-BE49-F238E27FC236}">
                  <a16:creationId xmlns:a16="http://schemas.microsoft.com/office/drawing/2014/main" id="{4371DC19-EEBE-4350-B266-96D727351606}"/>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1" name="Google Shape;113;p15">
              <a:extLst>
                <a:ext uri="{FF2B5EF4-FFF2-40B4-BE49-F238E27FC236}">
                  <a16:creationId xmlns:a16="http://schemas.microsoft.com/office/drawing/2014/main" id="{A7303FB9-57C0-47E0-A21D-868CA05F1661}"/>
                </a:ext>
              </a:extLst>
            </p:cNvPr>
            <p:cNvPicPr preferRelativeResize="0"/>
            <p:nvPr/>
          </p:nvPicPr>
          <p:blipFill rotWithShape="1">
            <a:blip r:embed="rId4">
              <a:alphaModFix/>
            </a:blip>
            <a:srcRect/>
            <a:stretch/>
          </p:blipFill>
          <p:spPr>
            <a:xfrm>
              <a:off x="49251" y="56615"/>
              <a:ext cx="1575649" cy="320475"/>
            </a:xfrm>
            <a:prstGeom prst="rect">
              <a:avLst/>
            </a:prstGeom>
            <a:noFill/>
            <a:ln>
              <a:noFill/>
            </a:ln>
          </p:spPr>
        </p:pic>
      </p:grpSp>
      <p:sp>
        <p:nvSpPr>
          <p:cNvPr id="4" name="Slide Number Placeholder 3">
            <a:extLst>
              <a:ext uri="{FF2B5EF4-FFF2-40B4-BE49-F238E27FC236}">
                <a16:creationId xmlns:a16="http://schemas.microsoft.com/office/drawing/2014/main" id="{401598EF-1945-4C1A-A249-1582923E8EC9}"/>
              </a:ext>
            </a:extLst>
          </p:cNvPr>
          <p:cNvSpPr>
            <a:spLocks noGrp="1"/>
          </p:cNvSpPr>
          <p:nvPr>
            <p:ph type="sldNum" sz="quarter" idx="12"/>
          </p:nvPr>
        </p:nvSpPr>
        <p:spPr/>
        <p:txBody>
          <a:bodyPr/>
          <a:lstStyle/>
          <a:p>
            <a:fld id="{48F63A3B-78C7-47BE-AE5E-E10140E04643}" type="slidenum">
              <a:rPr lang="en-US" smtClean="0"/>
              <a:t>23</a:t>
            </a:fld>
            <a:endParaRPr lang="en-US"/>
          </a:p>
        </p:txBody>
      </p:sp>
    </p:spTree>
    <p:extLst>
      <p:ext uri="{BB962C8B-B14F-4D97-AF65-F5344CB8AC3E}">
        <p14:creationId xmlns:p14="http://schemas.microsoft.com/office/powerpoint/2010/main" val="30044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dirty="0">
                <a:latin typeface="+mn-lt"/>
              </a:rPr>
              <a:t>TSVD Review</a:t>
            </a:r>
          </a:p>
        </p:txBody>
      </p:sp>
      <p:cxnSp>
        <p:nvCxnSpPr>
          <p:cNvPr id="16" name="Straight Arrow Connector 15">
            <a:extLst>
              <a:ext uri="{FF2B5EF4-FFF2-40B4-BE49-F238E27FC236}">
                <a16:creationId xmlns:a16="http://schemas.microsoft.com/office/drawing/2014/main" id="{D5E2D2EE-3ED2-4EED-B1FB-E0D78651F772}"/>
              </a:ext>
            </a:extLst>
          </p:cNvPr>
          <p:cNvCxnSpPr>
            <a:cxnSpLocks/>
          </p:cNvCxnSpPr>
          <p:nvPr/>
        </p:nvCxnSpPr>
        <p:spPr>
          <a:xfrm flipV="1">
            <a:off x="6828850" y="3006284"/>
            <a:ext cx="574615" cy="1195026"/>
          </a:xfrm>
          <a:prstGeom prst="straightConnector1">
            <a:avLst/>
          </a:prstGeom>
          <a:ln w="317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F468D5-EFA9-42A5-87FE-1536E545E00A}"/>
              </a:ext>
            </a:extLst>
          </p:cNvPr>
          <p:cNvCxnSpPr>
            <a:cxnSpLocks/>
          </p:cNvCxnSpPr>
          <p:nvPr/>
        </p:nvCxnSpPr>
        <p:spPr>
          <a:xfrm flipV="1">
            <a:off x="8380273" y="3011260"/>
            <a:ext cx="331541" cy="1202502"/>
          </a:xfrm>
          <a:prstGeom prst="straightConnector1">
            <a:avLst/>
          </a:prstGeom>
          <a:ln w="317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Table 26">
            <a:extLst>
              <a:ext uri="{FF2B5EF4-FFF2-40B4-BE49-F238E27FC236}">
                <a16:creationId xmlns:a16="http://schemas.microsoft.com/office/drawing/2014/main" id="{8DD42FE9-263D-47D7-B8AA-265FFB771914}"/>
              </a:ext>
            </a:extLst>
          </p:cNvPr>
          <p:cNvGraphicFramePr>
            <a:graphicFrameLocks noGrp="1"/>
          </p:cNvGraphicFramePr>
          <p:nvPr>
            <p:extLst>
              <p:ext uri="{D42A27DB-BD31-4B8C-83A1-F6EECF244321}">
                <p14:modId xmlns:p14="http://schemas.microsoft.com/office/powerpoint/2010/main" val="3136022532"/>
              </p:ext>
            </p:extLst>
          </p:nvPr>
        </p:nvGraphicFramePr>
        <p:xfrm>
          <a:off x="6081014" y="2203491"/>
          <a:ext cx="3380467" cy="731520"/>
        </p:xfrm>
        <a:graphic>
          <a:graphicData uri="http://schemas.openxmlformats.org/drawingml/2006/table">
            <a:tbl>
              <a:tblPr firstRow="1" bandRow="1">
                <a:tableStyleId>{5C22544A-7EE6-4342-B048-85BDC9FD1C3A}</a:tableStyleId>
              </a:tblPr>
              <a:tblGrid>
                <a:gridCol w="1613389">
                  <a:extLst>
                    <a:ext uri="{9D8B030D-6E8A-4147-A177-3AD203B41FA5}">
                      <a16:colId xmlns:a16="http://schemas.microsoft.com/office/drawing/2014/main" val="1245052036"/>
                    </a:ext>
                  </a:extLst>
                </a:gridCol>
                <a:gridCol w="1767078">
                  <a:extLst>
                    <a:ext uri="{9D8B030D-6E8A-4147-A177-3AD203B41FA5}">
                      <a16:colId xmlns:a16="http://schemas.microsoft.com/office/drawing/2014/main" val="1474985226"/>
                    </a:ext>
                  </a:extLst>
                </a:gridCol>
              </a:tblGrid>
              <a:tr h="353276">
                <a:tc>
                  <a:txBody>
                    <a:bodyPr/>
                    <a:lstStyle/>
                    <a:p>
                      <a:pPr algn="ctr"/>
                      <a:r>
                        <a:rPr lang="en-US"/>
                        <a:t>Operation1</a:t>
                      </a:r>
                    </a:p>
                  </a:txBody>
                  <a:tcPr/>
                </a:tc>
                <a:tc>
                  <a:txBody>
                    <a:bodyPr/>
                    <a:lstStyle/>
                    <a:p>
                      <a:pPr algn="ctr"/>
                      <a:r>
                        <a:rPr lang="en-US"/>
                        <a:t>Opeartion2</a:t>
                      </a:r>
                    </a:p>
                  </a:txBody>
                  <a:tcPr/>
                </a:tc>
                <a:extLst>
                  <a:ext uri="{0D108BD9-81ED-4DB2-BD59-A6C34878D82A}">
                    <a16:rowId xmlns:a16="http://schemas.microsoft.com/office/drawing/2014/main" val="1544463853"/>
                  </a:ext>
                </a:extLst>
              </a:tr>
              <a:tr h="353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624097320"/>
                  </a:ext>
                </a:extLst>
              </a:tr>
            </a:tbl>
          </a:graphicData>
        </a:graphic>
      </p:graphicFrame>
      <p:sp>
        <p:nvSpPr>
          <p:cNvPr id="23" name="TextBox 22">
            <a:extLst>
              <a:ext uri="{FF2B5EF4-FFF2-40B4-BE49-F238E27FC236}">
                <a16:creationId xmlns:a16="http://schemas.microsoft.com/office/drawing/2014/main" id="{5589F998-1FF2-465C-8D96-082ED85BFC31}"/>
              </a:ext>
            </a:extLst>
          </p:cNvPr>
          <p:cNvSpPr txBox="1"/>
          <p:nvPr/>
        </p:nvSpPr>
        <p:spPr>
          <a:xfrm>
            <a:off x="6520911" y="1738628"/>
            <a:ext cx="2469009" cy="523220"/>
          </a:xfrm>
          <a:prstGeom prst="rect">
            <a:avLst/>
          </a:prstGeom>
          <a:noFill/>
        </p:spPr>
        <p:txBody>
          <a:bodyPr wrap="square" rtlCol="0">
            <a:spAutoFit/>
          </a:bodyPr>
          <a:lstStyle/>
          <a:p>
            <a:r>
              <a:rPr lang="en-US" sz="2800" dirty="0"/>
              <a:t>likely racing list</a:t>
            </a:r>
          </a:p>
        </p:txBody>
      </p:sp>
      <p:sp>
        <p:nvSpPr>
          <p:cNvPr id="2" name="Rectangle 1">
            <a:extLst>
              <a:ext uri="{FF2B5EF4-FFF2-40B4-BE49-F238E27FC236}">
                <a16:creationId xmlns:a16="http://schemas.microsoft.com/office/drawing/2014/main" id="{AF94DA2D-DA2D-48A4-8628-A1642D03472D}"/>
              </a:ext>
            </a:extLst>
          </p:cNvPr>
          <p:cNvSpPr/>
          <p:nvPr/>
        </p:nvSpPr>
        <p:spPr>
          <a:xfrm>
            <a:off x="5804386" y="4195706"/>
            <a:ext cx="987596" cy="38792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535962-5E12-4497-A2A8-E8F9BDAE3BC2}"/>
              </a:ext>
            </a:extLst>
          </p:cNvPr>
          <p:cNvSpPr/>
          <p:nvPr/>
        </p:nvSpPr>
        <p:spPr>
          <a:xfrm>
            <a:off x="6791982" y="4195705"/>
            <a:ext cx="1263903" cy="38792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6C47F9A-6464-44E3-8BEC-A30CE50784AF}"/>
              </a:ext>
            </a:extLst>
          </p:cNvPr>
          <p:cNvSpPr/>
          <p:nvPr/>
        </p:nvSpPr>
        <p:spPr>
          <a:xfrm>
            <a:off x="8068990" y="4192690"/>
            <a:ext cx="315854" cy="387927"/>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C206F0-DF64-4B3A-8F9E-79A92AABACE8}"/>
              </a:ext>
            </a:extLst>
          </p:cNvPr>
          <p:cNvSpPr/>
          <p:nvPr/>
        </p:nvSpPr>
        <p:spPr>
          <a:xfrm>
            <a:off x="8380989" y="4201310"/>
            <a:ext cx="1460772" cy="38792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0E33BA03-30D7-45EC-B4CF-42F82C63B205}"/>
              </a:ext>
            </a:extLst>
          </p:cNvPr>
          <p:cNvCxnSpPr>
            <a:cxnSpLocks/>
          </p:cNvCxnSpPr>
          <p:nvPr/>
        </p:nvCxnSpPr>
        <p:spPr>
          <a:xfrm>
            <a:off x="8045067" y="3004139"/>
            <a:ext cx="40735" cy="118855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0A7E2B-7DAD-4F62-B7A6-192727C25CB4}"/>
              </a:ext>
            </a:extLst>
          </p:cNvPr>
          <p:cNvSpPr txBox="1"/>
          <p:nvPr/>
        </p:nvSpPr>
        <p:spPr>
          <a:xfrm>
            <a:off x="6409268" y="3394528"/>
            <a:ext cx="765428" cy="461665"/>
          </a:xfrm>
          <a:prstGeom prst="rect">
            <a:avLst/>
          </a:prstGeom>
          <a:noFill/>
        </p:spPr>
        <p:txBody>
          <a:bodyPr wrap="square" rtlCol="0">
            <a:spAutoFit/>
          </a:bodyPr>
          <a:lstStyle/>
          <a:p>
            <a:r>
              <a:rPr lang="en-US" sz="2400">
                <a:solidFill>
                  <a:schemeClr val="accent1"/>
                </a:solidFill>
              </a:rPr>
              <a:t>Add</a:t>
            </a:r>
          </a:p>
        </p:txBody>
      </p:sp>
      <p:sp>
        <p:nvSpPr>
          <p:cNvPr id="44" name="TextBox 43">
            <a:extLst>
              <a:ext uri="{FF2B5EF4-FFF2-40B4-BE49-F238E27FC236}">
                <a16:creationId xmlns:a16="http://schemas.microsoft.com/office/drawing/2014/main" id="{ABC6605D-96B1-4932-B896-C14929BF2691}"/>
              </a:ext>
            </a:extLst>
          </p:cNvPr>
          <p:cNvSpPr txBox="1"/>
          <p:nvPr/>
        </p:nvSpPr>
        <p:spPr>
          <a:xfrm>
            <a:off x="7318657" y="3400607"/>
            <a:ext cx="863322" cy="461665"/>
          </a:xfrm>
          <a:prstGeom prst="rect">
            <a:avLst/>
          </a:prstGeom>
          <a:noFill/>
        </p:spPr>
        <p:txBody>
          <a:bodyPr wrap="square" rtlCol="0">
            <a:spAutoFit/>
          </a:bodyPr>
          <a:lstStyle/>
          <a:p>
            <a:r>
              <a:rPr lang="en-US" sz="2400"/>
              <a:t>Read</a:t>
            </a:r>
          </a:p>
        </p:txBody>
      </p:sp>
      <p:sp>
        <p:nvSpPr>
          <p:cNvPr id="45" name="TextBox 44">
            <a:extLst>
              <a:ext uri="{FF2B5EF4-FFF2-40B4-BE49-F238E27FC236}">
                <a16:creationId xmlns:a16="http://schemas.microsoft.com/office/drawing/2014/main" id="{A5B7A5C5-6504-41AE-8020-247A22D876A2}"/>
              </a:ext>
            </a:extLst>
          </p:cNvPr>
          <p:cNvSpPr txBox="1"/>
          <p:nvPr/>
        </p:nvSpPr>
        <p:spPr>
          <a:xfrm>
            <a:off x="8532520" y="3426023"/>
            <a:ext cx="1278958" cy="461665"/>
          </a:xfrm>
          <a:prstGeom prst="rect">
            <a:avLst/>
          </a:prstGeom>
          <a:noFill/>
        </p:spPr>
        <p:txBody>
          <a:bodyPr wrap="square" rtlCol="0">
            <a:spAutoFit/>
          </a:bodyPr>
          <a:lstStyle/>
          <a:p>
            <a:r>
              <a:rPr lang="en-US" sz="2400">
                <a:solidFill>
                  <a:schemeClr val="accent2"/>
                </a:solidFill>
              </a:rPr>
              <a:t>Remove</a:t>
            </a:r>
          </a:p>
        </p:txBody>
      </p:sp>
      <p:cxnSp>
        <p:nvCxnSpPr>
          <p:cNvPr id="61" name="Straight Arrow Connector 60">
            <a:extLst>
              <a:ext uri="{FF2B5EF4-FFF2-40B4-BE49-F238E27FC236}">
                <a16:creationId xmlns:a16="http://schemas.microsoft.com/office/drawing/2014/main" id="{10F3CCB2-86C5-4F7C-BBA7-85379C07F5D3}"/>
              </a:ext>
            </a:extLst>
          </p:cNvPr>
          <p:cNvCxnSpPr>
            <a:cxnSpLocks/>
          </p:cNvCxnSpPr>
          <p:nvPr/>
        </p:nvCxnSpPr>
        <p:spPr>
          <a:xfrm>
            <a:off x="8266826" y="4704329"/>
            <a:ext cx="844549" cy="42522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3" name="Picture 2" descr="Image result for lady bugs icon">
            <a:extLst>
              <a:ext uri="{FF2B5EF4-FFF2-40B4-BE49-F238E27FC236}">
                <a16:creationId xmlns:a16="http://schemas.microsoft.com/office/drawing/2014/main" id="{88BE761F-E586-4644-84DF-C477B1B7F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793" y="4928033"/>
            <a:ext cx="758752" cy="758752"/>
          </a:xfrm>
          <a:prstGeom prst="rect">
            <a:avLst/>
          </a:prstGeom>
          <a:noFill/>
          <a:extLst>
            <a:ext uri="{909E8E84-426E-40DD-AFC4-6F175D3DCCD1}">
              <a14:hiddenFill xmlns:a14="http://schemas.microsoft.com/office/drawing/2010/main">
                <a:solidFill>
                  <a:srgbClr val="FFFFFF"/>
                </a:solidFill>
              </a14:hiddenFill>
            </a:ext>
          </a:extLst>
        </p:spPr>
      </p:pic>
      <p:sp>
        <p:nvSpPr>
          <p:cNvPr id="2048" name="Arrow: Right 2047">
            <a:extLst>
              <a:ext uri="{FF2B5EF4-FFF2-40B4-BE49-F238E27FC236}">
                <a16:creationId xmlns:a16="http://schemas.microsoft.com/office/drawing/2014/main" id="{CC4F607A-7D80-4C44-9606-98F3EB4CA191}"/>
              </a:ext>
            </a:extLst>
          </p:cNvPr>
          <p:cNvSpPr/>
          <p:nvPr/>
        </p:nvSpPr>
        <p:spPr>
          <a:xfrm>
            <a:off x="9824236" y="2434246"/>
            <a:ext cx="512618" cy="215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E994BF81-39E7-4D2B-91A6-6B70D4097305}"/>
              </a:ext>
            </a:extLst>
          </p:cNvPr>
          <p:cNvSpPr txBox="1"/>
          <p:nvPr/>
        </p:nvSpPr>
        <p:spPr>
          <a:xfrm>
            <a:off x="10339618" y="2289293"/>
            <a:ext cx="2050366" cy="461665"/>
          </a:xfrm>
          <a:prstGeom prst="rect">
            <a:avLst/>
          </a:prstGeom>
          <a:noFill/>
        </p:spPr>
        <p:txBody>
          <a:bodyPr wrap="square" rtlCol="0">
            <a:spAutoFit/>
          </a:bodyPr>
          <a:lstStyle/>
          <a:p>
            <a:r>
              <a:rPr lang="en-US" sz="2400"/>
              <a:t>Next run</a:t>
            </a:r>
          </a:p>
        </p:txBody>
      </p:sp>
      <p:grpSp>
        <p:nvGrpSpPr>
          <p:cNvPr id="39" name="Group 38">
            <a:extLst>
              <a:ext uri="{FF2B5EF4-FFF2-40B4-BE49-F238E27FC236}">
                <a16:creationId xmlns:a16="http://schemas.microsoft.com/office/drawing/2014/main" id="{1724EDB5-503D-427E-ADE0-5BA7C3778F01}"/>
              </a:ext>
            </a:extLst>
          </p:cNvPr>
          <p:cNvGrpSpPr/>
          <p:nvPr/>
        </p:nvGrpSpPr>
        <p:grpSpPr>
          <a:xfrm>
            <a:off x="0" y="0"/>
            <a:ext cx="12192000" cy="388511"/>
            <a:chOff x="0" y="22598"/>
            <a:chExt cx="12192000" cy="388511"/>
          </a:xfrm>
        </p:grpSpPr>
        <p:sp>
          <p:nvSpPr>
            <p:cNvPr id="40" name="Google Shape;112;p15">
              <a:extLst>
                <a:ext uri="{FF2B5EF4-FFF2-40B4-BE49-F238E27FC236}">
                  <a16:creationId xmlns:a16="http://schemas.microsoft.com/office/drawing/2014/main" id="{DC162EB9-F34B-4E45-B938-E62EEB5AF682}"/>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1" name="Google Shape;113;p15">
              <a:extLst>
                <a:ext uri="{FF2B5EF4-FFF2-40B4-BE49-F238E27FC236}">
                  <a16:creationId xmlns:a16="http://schemas.microsoft.com/office/drawing/2014/main" id="{ED7DA484-A3AC-4CBC-870D-F9A5C71CFC2A}"/>
                </a:ext>
              </a:extLst>
            </p:cNvPr>
            <p:cNvPicPr preferRelativeResize="0"/>
            <p:nvPr/>
          </p:nvPicPr>
          <p:blipFill rotWithShape="1">
            <a:blip r:embed="rId4">
              <a:alphaModFix/>
            </a:blip>
            <a:srcRect/>
            <a:stretch/>
          </p:blipFill>
          <p:spPr>
            <a:xfrm>
              <a:off x="49251" y="56615"/>
              <a:ext cx="1575649" cy="320475"/>
            </a:xfrm>
            <a:prstGeom prst="rect">
              <a:avLst/>
            </a:prstGeom>
            <a:noFill/>
            <a:ln>
              <a:noFill/>
            </a:ln>
          </p:spPr>
        </p:pic>
      </p:grpSp>
      <p:sp>
        <p:nvSpPr>
          <p:cNvPr id="3" name="Slide Number Placeholder 2">
            <a:extLst>
              <a:ext uri="{FF2B5EF4-FFF2-40B4-BE49-F238E27FC236}">
                <a16:creationId xmlns:a16="http://schemas.microsoft.com/office/drawing/2014/main" id="{B453F127-7F17-42D6-AFDA-E2B1DC237F9E}"/>
              </a:ext>
            </a:extLst>
          </p:cNvPr>
          <p:cNvSpPr>
            <a:spLocks noGrp="1"/>
          </p:cNvSpPr>
          <p:nvPr>
            <p:ph type="sldNum" sz="quarter" idx="12"/>
          </p:nvPr>
        </p:nvSpPr>
        <p:spPr/>
        <p:txBody>
          <a:bodyPr/>
          <a:lstStyle/>
          <a:p>
            <a:fld id="{48F63A3B-78C7-47BE-AE5E-E10140E04643}" type="slidenum">
              <a:rPr lang="en-US" smtClean="0"/>
              <a:t>24</a:t>
            </a:fld>
            <a:endParaRPr lang="en-US"/>
          </a:p>
        </p:txBody>
      </p:sp>
      <p:pic>
        <p:nvPicPr>
          <p:cNvPr id="1026" name="Picture 2" descr="Image result for binary file icon">
            <a:extLst>
              <a:ext uri="{FF2B5EF4-FFF2-40B4-BE49-F238E27FC236}">
                <a16:creationId xmlns:a16="http://schemas.microsoft.com/office/drawing/2014/main" id="{E8FDA128-1F25-46D4-B939-EC7FF1595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885" y="3993658"/>
            <a:ext cx="935250" cy="96541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F5280002-65B7-4121-B9BB-E16332E18367}"/>
              </a:ext>
            </a:extLst>
          </p:cNvPr>
          <p:cNvCxnSpPr>
            <a:cxnSpLocks/>
            <a:stCxn id="1026" idx="3"/>
          </p:cNvCxnSpPr>
          <p:nvPr/>
        </p:nvCxnSpPr>
        <p:spPr>
          <a:xfrm>
            <a:off x="2101135" y="4476368"/>
            <a:ext cx="855260"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F8B436A-46BB-4DF8-8E8D-DB8DDFB41FC0}"/>
              </a:ext>
            </a:extLst>
          </p:cNvPr>
          <p:cNvGrpSpPr/>
          <p:nvPr/>
        </p:nvGrpSpPr>
        <p:grpSpPr>
          <a:xfrm>
            <a:off x="3154689" y="3975937"/>
            <a:ext cx="1012421" cy="965419"/>
            <a:chOff x="2987051" y="4080186"/>
            <a:chExt cx="1012421" cy="965419"/>
          </a:xfrm>
        </p:grpSpPr>
        <p:pic>
          <p:nvPicPr>
            <p:cNvPr id="47" name="Picture 2" descr="Image result for binary file icon">
              <a:extLst>
                <a:ext uri="{FF2B5EF4-FFF2-40B4-BE49-F238E27FC236}">
                  <a16:creationId xmlns:a16="http://schemas.microsoft.com/office/drawing/2014/main" id="{F92BA248-E446-45D4-B843-483666FA9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051" y="4080186"/>
              <a:ext cx="935250" cy="9654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nfig icon">
              <a:extLst>
                <a:ext uri="{FF2B5EF4-FFF2-40B4-BE49-F238E27FC236}">
                  <a16:creationId xmlns:a16="http://schemas.microsoft.com/office/drawing/2014/main" id="{A09699FE-B2D9-44DE-AF32-09A092A11D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32" y="4455265"/>
              <a:ext cx="590340" cy="5903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 name="Straight Arrow Connector 49">
            <a:extLst>
              <a:ext uri="{FF2B5EF4-FFF2-40B4-BE49-F238E27FC236}">
                <a16:creationId xmlns:a16="http://schemas.microsoft.com/office/drawing/2014/main" id="{E6322DA8-1097-4C5E-B828-EB6B0FC575A9}"/>
              </a:ext>
            </a:extLst>
          </p:cNvPr>
          <p:cNvCxnSpPr>
            <a:cxnSpLocks/>
          </p:cNvCxnSpPr>
          <p:nvPr/>
        </p:nvCxnSpPr>
        <p:spPr>
          <a:xfrm>
            <a:off x="4291893" y="4476369"/>
            <a:ext cx="1185523"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199BFEF-9F7C-4891-8835-425978C30066}"/>
              </a:ext>
            </a:extLst>
          </p:cNvPr>
          <p:cNvSpPr txBox="1"/>
          <p:nvPr/>
        </p:nvSpPr>
        <p:spPr>
          <a:xfrm>
            <a:off x="576223" y="5176405"/>
            <a:ext cx="1905149" cy="830997"/>
          </a:xfrm>
          <a:prstGeom prst="rect">
            <a:avLst/>
          </a:prstGeom>
          <a:noFill/>
        </p:spPr>
        <p:txBody>
          <a:bodyPr wrap="square" rtlCol="0">
            <a:spAutoFit/>
          </a:bodyPr>
          <a:lstStyle/>
          <a:p>
            <a:pPr algn="ctr"/>
            <a:r>
              <a:rPr lang="en-US" sz="2400" dirty="0"/>
              <a:t>Thread-safety</a:t>
            </a:r>
          </a:p>
          <a:p>
            <a:pPr algn="ctr"/>
            <a:r>
              <a:rPr lang="en-US" sz="2400" dirty="0"/>
              <a:t>contracts</a:t>
            </a:r>
          </a:p>
        </p:txBody>
      </p:sp>
      <p:cxnSp>
        <p:nvCxnSpPr>
          <p:cNvPr id="52" name="Connector: Elbow 51">
            <a:extLst>
              <a:ext uri="{FF2B5EF4-FFF2-40B4-BE49-F238E27FC236}">
                <a16:creationId xmlns:a16="http://schemas.microsoft.com/office/drawing/2014/main" id="{26C4B5AC-5539-49E1-95E6-2305E829BEDB}"/>
              </a:ext>
            </a:extLst>
          </p:cNvPr>
          <p:cNvCxnSpPr>
            <a:cxnSpLocks/>
            <a:stCxn id="51" idx="3"/>
          </p:cNvCxnSpPr>
          <p:nvPr/>
        </p:nvCxnSpPr>
        <p:spPr>
          <a:xfrm flipV="1">
            <a:off x="2481372" y="4532111"/>
            <a:ext cx="222341" cy="1059793"/>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42F9E15-E13D-4356-9420-AD90C14B28AE}"/>
              </a:ext>
            </a:extLst>
          </p:cNvPr>
          <p:cNvSpPr txBox="1"/>
          <p:nvPr/>
        </p:nvSpPr>
        <p:spPr>
          <a:xfrm>
            <a:off x="6020228" y="5123910"/>
            <a:ext cx="2485112" cy="523220"/>
          </a:xfrm>
          <a:prstGeom prst="rect">
            <a:avLst/>
          </a:prstGeom>
          <a:noFill/>
        </p:spPr>
        <p:txBody>
          <a:bodyPr wrap="square" rtlCol="0" anchor="t">
            <a:spAutoFit/>
          </a:bodyPr>
          <a:lstStyle/>
          <a:p>
            <a:r>
              <a:rPr lang="en-US" sz="2800" b="1" i="1" dirty="0">
                <a:solidFill>
                  <a:schemeClr val="accent6">
                    <a:lumMod val="50000"/>
                  </a:schemeClr>
                </a:solidFill>
              </a:rPr>
              <a:t>30% overhead</a:t>
            </a:r>
            <a:endParaRPr lang="en-US" sz="2800" b="1" i="1" dirty="0">
              <a:solidFill>
                <a:schemeClr val="accent6">
                  <a:lumMod val="50000"/>
                </a:schemeClr>
              </a:solidFill>
              <a:cs typeface="Calibri"/>
            </a:endParaRPr>
          </a:p>
        </p:txBody>
      </p:sp>
      <p:sp>
        <p:nvSpPr>
          <p:cNvPr id="56" name="TextBox 55">
            <a:extLst>
              <a:ext uri="{FF2B5EF4-FFF2-40B4-BE49-F238E27FC236}">
                <a16:creationId xmlns:a16="http://schemas.microsoft.com/office/drawing/2014/main" id="{CA272ED5-4DA6-457F-A9D6-7B2D2B213C45}"/>
              </a:ext>
            </a:extLst>
          </p:cNvPr>
          <p:cNvSpPr txBox="1"/>
          <p:nvPr/>
        </p:nvSpPr>
        <p:spPr>
          <a:xfrm>
            <a:off x="2900119" y="5486457"/>
            <a:ext cx="2115336" cy="523220"/>
          </a:xfrm>
          <a:prstGeom prst="rect">
            <a:avLst/>
          </a:prstGeom>
          <a:noFill/>
        </p:spPr>
        <p:txBody>
          <a:bodyPr wrap="square" rtlCol="0" anchor="t">
            <a:spAutoFit/>
          </a:bodyPr>
          <a:lstStyle/>
          <a:p>
            <a:r>
              <a:rPr lang="en-US" sz="2800" b="1" i="1" dirty="0">
                <a:solidFill>
                  <a:schemeClr val="accent6">
                    <a:lumMod val="50000"/>
                  </a:schemeClr>
                </a:solidFill>
              </a:rPr>
              <a:t>Push-button</a:t>
            </a:r>
            <a:endParaRPr lang="en-US" sz="2800" b="1" i="1" dirty="0">
              <a:solidFill>
                <a:schemeClr val="accent6">
                  <a:lumMod val="50000"/>
                </a:schemeClr>
              </a:solidFill>
              <a:cs typeface="Calibri"/>
            </a:endParaRPr>
          </a:p>
        </p:txBody>
      </p:sp>
      <p:sp>
        <p:nvSpPr>
          <p:cNvPr id="57" name="Rectangle 56">
            <a:extLst>
              <a:ext uri="{FF2B5EF4-FFF2-40B4-BE49-F238E27FC236}">
                <a16:creationId xmlns:a16="http://schemas.microsoft.com/office/drawing/2014/main" id="{E2F00A3C-1C9D-4982-8D0D-961F92A145B9}"/>
              </a:ext>
            </a:extLst>
          </p:cNvPr>
          <p:cNvSpPr/>
          <p:nvPr/>
        </p:nvSpPr>
        <p:spPr>
          <a:xfrm>
            <a:off x="8500070" y="5839241"/>
            <a:ext cx="2402197" cy="523220"/>
          </a:xfrm>
          <a:prstGeom prst="rect">
            <a:avLst/>
          </a:prstGeom>
        </p:spPr>
        <p:txBody>
          <a:bodyPr wrap="none" anchor="t">
            <a:spAutoFit/>
          </a:bodyPr>
          <a:lstStyle/>
          <a:p>
            <a:pPr algn="ctr"/>
            <a:r>
              <a:rPr lang="en-US" sz="2800" b="1" i="1" dirty="0">
                <a:solidFill>
                  <a:schemeClr val="accent6">
                    <a:lumMod val="50000"/>
                  </a:schemeClr>
                </a:solidFill>
              </a:rPr>
              <a:t>0 false positive</a:t>
            </a:r>
            <a:endParaRPr lang="en-US" sz="2800" b="1" i="1" dirty="0">
              <a:solidFill>
                <a:schemeClr val="accent6">
                  <a:lumMod val="50000"/>
                </a:schemeClr>
              </a:solidFill>
              <a:cs typeface="Calibri"/>
            </a:endParaRPr>
          </a:p>
        </p:txBody>
      </p:sp>
    </p:spTree>
    <p:extLst>
      <p:ext uri="{BB962C8B-B14F-4D97-AF65-F5344CB8AC3E}">
        <p14:creationId xmlns:p14="http://schemas.microsoft.com/office/powerpoint/2010/main" val="36040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500"/>
                                        <p:tgtEl>
                                          <p:spTgt spid="5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22" presetClass="entr" presetSubtype="1"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22" presetClass="entr" presetSubtype="4"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22" presetClass="entr" presetSubtype="1"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up)">
                                      <p:cBhvr>
                                        <p:cTn id="70" dur="500"/>
                                        <p:tgtEl>
                                          <p:spTgt spid="61"/>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500"/>
                                        <p:tgtEl>
                                          <p:spTgt spid="7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48"/>
                                        </p:tgtEl>
                                        <p:attrNameLst>
                                          <p:attrName>style.visibility</p:attrName>
                                        </p:attrNameLst>
                                      </p:cBhvr>
                                      <p:to>
                                        <p:strVal val="visible"/>
                                      </p:to>
                                    </p:set>
                                    <p:animEffect transition="in" filter="fade">
                                      <p:cBhvr>
                                        <p:cTn id="88"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animBg="1"/>
      <p:bldP spid="27" grpId="0" animBg="1"/>
      <p:bldP spid="33" grpId="0" animBg="1"/>
      <p:bldP spid="34" grpId="0" animBg="1"/>
      <p:bldP spid="43" grpId="0"/>
      <p:bldP spid="44" grpId="0"/>
      <p:bldP spid="45" grpId="0"/>
      <p:bldP spid="2048" grpId="0" animBg="1"/>
      <p:bldP spid="76" grpId="0"/>
      <p:bldP spid="51" grpId="0"/>
      <p:bldP spid="55" grpId="0"/>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TSVD</a:t>
            </a:r>
          </a:p>
        </p:txBody>
      </p:sp>
      <p:sp>
        <p:nvSpPr>
          <p:cNvPr id="3" name="Content Placeholder 2">
            <a:extLst>
              <a:ext uri="{FF2B5EF4-FFF2-40B4-BE49-F238E27FC236}">
                <a16:creationId xmlns:a16="http://schemas.microsoft.com/office/drawing/2014/main" id="{EF24A8D3-15AB-4E65-8BA2-DF14B7EA8404}"/>
              </a:ext>
            </a:extLst>
          </p:cNvPr>
          <p:cNvSpPr>
            <a:spLocks noGrp="1"/>
          </p:cNvSpPr>
          <p:nvPr>
            <p:ph idx="1"/>
          </p:nvPr>
        </p:nvSpPr>
        <p:spPr/>
        <p:txBody>
          <a:bodyPr>
            <a:normAutofit/>
          </a:bodyPr>
          <a:lstStyle/>
          <a:p>
            <a:r>
              <a:rPr lang="en-US" sz="3200">
                <a:solidFill>
                  <a:schemeClr val="bg1">
                    <a:lumMod val="65000"/>
                  </a:schemeClr>
                </a:solidFill>
              </a:rPr>
              <a:t>Motivation</a:t>
            </a:r>
          </a:p>
          <a:p>
            <a:r>
              <a:rPr lang="en-US" sz="3200">
                <a:solidFill>
                  <a:schemeClr val="bg1">
                    <a:lumMod val="65000"/>
                  </a:schemeClr>
                </a:solidFill>
              </a:rPr>
              <a:t>TSVD design</a:t>
            </a:r>
          </a:p>
          <a:p>
            <a:r>
              <a:rPr lang="en-US" sz="3200" b="1"/>
              <a:t>Evaluation</a:t>
            </a:r>
          </a:p>
          <a:p>
            <a:r>
              <a:rPr lang="en-US" sz="3200"/>
              <a:t>Conclusion</a:t>
            </a:r>
          </a:p>
        </p:txBody>
      </p:sp>
      <p:grpSp>
        <p:nvGrpSpPr>
          <p:cNvPr id="8" name="Group 7">
            <a:extLst>
              <a:ext uri="{FF2B5EF4-FFF2-40B4-BE49-F238E27FC236}">
                <a16:creationId xmlns:a16="http://schemas.microsoft.com/office/drawing/2014/main" id="{9F2CC6C8-6EF1-4FCD-AE73-C92988C9A694}"/>
              </a:ext>
            </a:extLst>
          </p:cNvPr>
          <p:cNvGrpSpPr/>
          <p:nvPr/>
        </p:nvGrpSpPr>
        <p:grpSpPr>
          <a:xfrm>
            <a:off x="0" y="0"/>
            <a:ext cx="12192000" cy="388511"/>
            <a:chOff x="0" y="22598"/>
            <a:chExt cx="12192000" cy="388511"/>
          </a:xfrm>
        </p:grpSpPr>
        <p:sp>
          <p:nvSpPr>
            <p:cNvPr id="9" name="Google Shape;112;p15">
              <a:extLst>
                <a:ext uri="{FF2B5EF4-FFF2-40B4-BE49-F238E27FC236}">
                  <a16:creationId xmlns:a16="http://schemas.microsoft.com/office/drawing/2014/main" id="{C77158F3-6FE7-4DBB-B855-69ACB0E20469}"/>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0" name="Google Shape;113;p15">
              <a:extLst>
                <a:ext uri="{FF2B5EF4-FFF2-40B4-BE49-F238E27FC236}">
                  <a16:creationId xmlns:a16="http://schemas.microsoft.com/office/drawing/2014/main" id="{1453ADA7-1598-4EE4-85EB-D8138503B2CD}"/>
                </a:ext>
              </a:extLst>
            </p:cNvPr>
            <p:cNvPicPr preferRelativeResize="0"/>
            <p:nvPr/>
          </p:nvPicPr>
          <p:blipFill rotWithShape="1">
            <a:blip r:embed="rId3">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A22637A0-4EE5-4F77-800B-497336D77CE9}"/>
              </a:ext>
            </a:extLst>
          </p:cNvPr>
          <p:cNvSpPr>
            <a:spLocks noGrp="1"/>
          </p:cNvSpPr>
          <p:nvPr>
            <p:ph type="sldNum" sz="quarter" idx="12"/>
          </p:nvPr>
        </p:nvSpPr>
        <p:spPr/>
        <p:txBody>
          <a:bodyPr/>
          <a:lstStyle/>
          <a:p>
            <a:fld id="{48F63A3B-78C7-47BE-AE5E-E10140E04643}" type="slidenum">
              <a:rPr lang="en-US" smtClean="0"/>
              <a:t>25</a:t>
            </a:fld>
            <a:endParaRPr lang="en-US"/>
          </a:p>
        </p:txBody>
      </p:sp>
    </p:spTree>
    <p:extLst>
      <p:ext uri="{BB962C8B-B14F-4D97-AF65-F5344CB8AC3E}">
        <p14:creationId xmlns:p14="http://schemas.microsoft.com/office/powerpoint/2010/main" val="2638780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Overall Results </a:t>
            </a:r>
          </a:p>
        </p:txBody>
      </p:sp>
      <p:sp>
        <p:nvSpPr>
          <p:cNvPr id="3" name="TextBox 2">
            <a:extLst>
              <a:ext uri="{FF2B5EF4-FFF2-40B4-BE49-F238E27FC236}">
                <a16:creationId xmlns:a16="http://schemas.microsoft.com/office/drawing/2014/main" id="{59EFC8A6-DD7F-437C-A746-29BFC6DDD8D7}"/>
              </a:ext>
            </a:extLst>
          </p:cNvPr>
          <p:cNvSpPr txBox="1"/>
          <p:nvPr/>
        </p:nvSpPr>
        <p:spPr>
          <a:xfrm>
            <a:off x="1213946" y="3392572"/>
            <a:ext cx="10139854" cy="584775"/>
          </a:xfrm>
          <a:prstGeom prst="rect">
            <a:avLst/>
          </a:prstGeom>
          <a:noFill/>
        </p:spPr>
        <p:txBody>
          <a:bodyPr wrap="square" rtlCol="0">
            <a:spAutoFit/>
          </a:bodyPr>
          <a:lstStyle/>
          <a:p>
            <a:r>
              <a:rPr lang="en-US" sz="3200"/>
              <a:t>Test</a:t>
            </a:r>
            <a:r>
              <a:rPr lang="en-US" sz="3200">
                <a:solidFill>
                  <a:srgbClr val="FF0000"/>
                </a:solidFill>
              </a:rPr>
              <a:t> </a:t>
            </a:r>
            <a:r>
              <a:rPr lang="en-US" sz="3200"/>
              <a:t>in Microsoft:</a:t>
            </a:r>
          </a:p>
        </p:txBody>
      </p:sp>
      <p:sp>
        <p:nvSpPr>
          <p:cNvPr id="4" name="TextBox 3">
            <a:extLst>
              <a:ext uri="{FF2B5EF4-FFF2-40B4-BE49-F238E27FC236}">
                <a16:creationId xmlns:a16="http://schemas.microsoft.com/office/drawing/2014/main" id="{01A11D35-EED4-49B6-9289-A8B71D92C04F}"/>
              </a:ext>
            </a:extLst>
          </p:cNvPr>
          <p:cNvSpPr txBox="1"/>
          <p:nvPr/>
        </p:nvSpPr>
        <p:spPr>
          <a:xfrm>
            <a:off x="1746191" y="4044118"/>
            <a:ext cx="9721909" cy="584775"/>
          </a:xfrm>
          <a:prstGeom prst="rect">
            <a:avLst/>
          </a:prstGeom>
          <a:noFill/>
        </p:spPr>
        <p:txBody>
          <a:bodyPr wrap="square" rtlCol="0">
            <a:spAutoFit/>
          </a:bodyPr>
          <a:lstStyle/>
          <a:p>
            <a:r>
              <a:rPr lang="en-US" sz="3200">
                <a:solidFill>
                  <a:srgbClr val="FF0000"/>
                </a:solidFill>
              </a:rPr>
              <a:t>1.6K</a:t>
            </a:r>
            <a:r>
              <a:rPr lang="en-US" sz="3200"/>
              <a:t> projects, run </a:t>
            </a:r>
            <a:r>
              <a:rPr lang="en-US" sz="3200">
                <a:solidFill>
                  <a:srgbClr val="FF0000"/>
                </a:solidFill>
              </a:rPr>
              <a:t>1 or 2 </a:t>
            </a:r>
            <a:r>
              <a:rPr lang="en-US" sz="3200"/>
              <a:t>times, </a:t>
            </a:r>
            <a:r>
              <a:rPr lang="en-US" sz="3200">
                <a:solidFill>
                  <a:srgbClr val="FF0000"/>
                </a:solidFill>
              </a:rPr>
              <a:t>113</a:t>
            </a:r>
            <a:r>
              <a:rPr lang="en-US" altLang="zh-CN" sz="3200">
                <a:solidFill>
                  <a:srgbClr val="FF0000"/>
                </a:solidFill>
              </a:rPr>
              <a:t>4 </a:t>
            </a:r>
            <a:r>
              <a:rPr lang="en-US" altLang="zh-CN" sz="3200"/>
              <a:t>TSVs.</a:t>
            </a:r>
            <a:endParaRPr lang="en-US" sz="3200"/>
          </a:p>
        </p:txBody>
      </p:sp>
      <p:sp>
        <p:nvSpPr>
          <p:cNvPr id="17" name="TextBox 16">
            <a:extLst>
              <a:ext uri="{FF2B5EF4-FFF2-40B4-BE49-F238E27FC236}">
                <a16:creationId xmlns:a16="http://schemas.microsoft.com/office/drawing/2014/main" id="{47907590-A0E3-4302-A4EB-EFD2630E23FC}"/>
              </a:ext>
            </a:extLst>
          </p:cNvPr>
          <p:cNvSpPr txBox="1"/>
          <p:nvPr/>
        </p:nvSpPr>
        <p:spPr>
          <a:xfrm>
            <a:off x="1213946" y="4839069"/>
            <a:ext cx="10139854" cy="584775"/>
          </a:xfrm>
          <a:prstGeom prst="rect">
            <a:avLst/>
          </a:prstGeom>
          <a:noFill/>
        </p:spPr>
        <p:txBody>
          <a:bodyPr wrap="square" rtlCol="0">
            <a:spAutoFit/>
          </a:bodyPr>
          <a:lstStyle/>
          <a:p>
            <a:r>
              <a:rPr lang="en-US" sz="3200" dirty="0"/>
              <a:t>Validation:</a:t>
            </a:r>
          </a:p>
        </p:txBody>
      </p:sp>
      <p:sp>
        <p:nvSpPr>
          <p:cNvPr id="8" name="TextBox 7">
            <a:extLst>
              <a:ext uri="{FF2B5EF4-FFF2-40B4-BE49-F238E27FC236}">
                <a16:creationId xmlns:a16="http://schemas.microsoft.com/office/drawing/2014/main" id="{FDFAEAAD-0084-4808-9DA7-A2A99AE1B526}"/>
              </a:ext>
            </a:extLst>
          </p:cNvPr>
          <p:cNvSpPr txBox="1"/>
          <p:nvPr/>
        </p:nvSpPr>
        <p:spPr>
          <a:xfrm>
            <a:off x="1213946" y="1857156"/>
            <a:ext cx="10139854" cy="584775"/>
          </a:xfrm>
          <a:prstGeom prst="rect">
            <a:avLst/>
          </a:prstGeom>
          <a:noFill/>
        </p:spPr>
        <p:txBody>
          <a:bodyPr wrap="square" rtlCol="0">
            <a:spAutoFit/>
          </a:bodyPr>
          <a:lstStyle/>
          <a:p>
            <a:r>
              <a:rPr lang="en-US" sz="3200"/>
              <a:t>Thread safety contract:</a:t>
            </a:r>
          </a:p>
        </p:txBody>
      </p:sp>
      <p:sp>
        <p:nvSpPr>
          <p:cNvPr id="9" name="TextBox 8">
            <a:extLst>
              <a:ext uri="{FF2B5EF4-FFF2-40B4-BE49-F238E27FC236}">
                <a16:creationId xmlns:a16="http://schemas.microsoft.com/office/drawing/2014/main" id="{FE0A625A-1676-46BF-BFBF-46542278709B}"/>
              </a:ext>
            </a:extLst>
          </p:cNvPr>
          <p:cNvSpPr txBox="1"/>
          <p:nvPr/>
        </p:nvSpPr>
        <p:spPr>
          <a:xfrm>
            <a:off x="1746190" y="2597621"/>
            <a:ext cx="9721909" cy="584775"/>
          </a:xfrm>
          <a:prstGeom prst="rect">
            <a:avLst/>
          </a:prstGeom>
          <a:noFill/>
        </p:spPr>
        <p:txBody>
          <a:bodyPr wrap="square" rtlCol="0">
            <a:spAutoFit/>
          </a:bodyPr>
          <a:lstStyle/>
          <a:p>
            <a:r>
              <a:rPr lang="en-US" sz="3200"/>
              <a:t>14 system classes (i.e. List, Dictionary) </a:t>
            </a:r>
          </a:p>
        </p:txBody>
      </p:sp>
      <p:sp>
        <p:nvSpPr>
          <p:cNvPr id="10" name="TextBox 9">
            <a:extLst>
              <a:ext uri="{FF2B5EF4-FFF2-40B4-BE49-F238E27FC236}">
                <a16:creationId xmlns:a16="http://schemas.microsoft.com/office/drawing/2014/main" id="{251FFD43-EF80-46E2-AADD-13941F8AA8C3}"/>
              </a:ext>
            </a:extLst>
          </p:cNvPr>
          <p:cNvSpPr txBox="1"/>
          <p:nvPr/>
        </p:nvSpPr>
        <p:spPr>
          <a:xfrm>
            <a:off x="1746190" y="5436129"/>
            <a:ext cx="9721909" cy="584775"/>
          </a:xfrm>
          <a:prstGeom prst="rect">
            <a:avLst/>
          </a:prstGeom>
          <a:noFill/>
        </p:spPr>
        <p:txBody>
          <a:bodyPr wrap="square" rtlCol="0" anchor="t">
            <a:spAutoFit/>
          </a:bodyPr>
          <a:lstStyle/>
          <a:p>
            <a:r>
              <a:rPr lang="en-US" sz="3200" dirty="0">
                <a:solidFill>
                  <a:srgbClr val="FF0000"/>
                </a:solidFill>
              </a:rPr>
              <a:t>96% </a:t>
            </a:r>
            <a:r>
              <a:rPr lang="en-US" sz="3200" dirty="0"/>
              <a:t>unknown, </a:t>
            </a:r>
            <a:r>
              <a:rPr lang="en-US" sz="3200" dirty="0">
                <a:solidFill>
                  <a:srgbClr val="FF0000"/>
                </a:solidFill>
              </a:rPr>
              <a:t>47% </a:t>
            </a:r>
            <a:r>
              <a:rPr lang="en-US" sz="3200" dirty="0"/>
              <a:t>causing severe customer facing issues</a:t>
            </a:r>
          </a:p>
        </p:txBody>
      </p:sp>
      <p:grpSp>
        <p:nvGrpSpPr>
          <p:cNvPr id="14" name="Group 13">
            <a:extLst>
              <a:ext uri="{FF2B5EF4-FFF2-40B4-BE49-F238E27FC236}">
                <a16:creationId xmlns:a16="http://schemas.microsoft.com/office/drawing/2014/main" id="{78143B80-9A79-40A4-90CC-31E2F3B3369F}"/>
              </a:ext>
            </a:extLst>
          </p:cNvPr>
          <p:cNvGrpSpPr/>
          <p:nvPr/>
        </p:nvGrpSpPr>
        <p:grpSpPr>
          <a:xfrm>
            <a:off x="0" y="0"/>
            <a:ext cx="12192000" cy="388511"/>
            <a:chOff x="0" y="22598"/>
            <a:chExt cx="12192000" cy="388511"/>
          </a:xfrm>
        </p:grpSpPr>
        <p:sp>
          <p:nvSpPr>
            <p:cNvPr id="15" name="Google Shape;112;p15">
              <a:extLst>
                <a:ext uri="{FF2B5EF4-FFF2-40B4-BE49-F238E27FC236}">
                  <a16:creationId xmlns:a16="http://schemas.microsoft.com/office/drawing/2014/main" id="{CBDF45BD-FF6B-40B1-88AF-1EB6FA5A27B1}"/>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6" name="Google Shape;113;p15">
              <a:extLst>
                <a:ext uri="{FF2B5EF4-FFF2-40B4-BE49-F238E27FC236}">
                  <a16:creationId xmlns:a16="http://schemas.microsoft.com/office/drawing/2014/main" id="{341BF49B-069E-465B-8A37-7168CBFEC3F1}"/>
                </a:ext>
              </a:extLst>
            </p:cNvPr>
            <p:cNvPicPr preferRelativeResize="0"/>
            <p:nvPr/>
          </p:nvPicPr>
          <p:blipFill rotWithShape="1">
            <a:blip r:embed="rId3">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84DE0FE3-FC75-4587-91B4-E429BBE14FAF}"/>
              </a:ext>
            </a:extLst>
          </p:cNvPr>
          <p:cNvSpPr>
            <a:spLocks noGrp="1"/>
          </p:cNvSpPr>
          <p:nvPr>
            <p:ph type="sldNum" sz="quarter" idx="12"/>
          </p:nvPr>
        </p:nvSpPr>
        <p:spPr/>
        <p:txBody>
          <a:bodyPr/>
          <a:lstStyle/>
          <a:p>
            <a:fld id="{48F63A3B-78C7-47BE-AE5E-E10140E04643}" type="slidenum">
              <a:rPr lang="en-US" smtClean="0"/>
              <a:t>26</a:t>
            </a:fld>
            <a:endParaRPr lang="en-US"/>
          </a:p>
        </p:txBody>
      </p:sp>
    </p:spTree>
    <p:extLst>
      <p:ext uri="{BB962C8B-B14F-4D97-AF65-F5344CB8AC3E}">
        <p14:creationId xmlns:p14="http://schemas.microsoft.com/office/powerpoint/2010/main" val="18354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Comparison with other </a:t>
            </a:r>
            <a:r>
              <a:rPr lang="en-US">
                <a:latin typeface="+mn-lt"/>
                <a:cs typeface="Calibri" panose="020F0502020204030204"/>
              </a:rPr>
              <a:t>techniques</a:t>
            </a:r>
            <a:endParaRPr lang="en-US">
              <a:latin typeface="+mn-lt"/>
            </a:endParaRPr>
          </a:p>
        </p:txBody>
      </p:sp>
      <p:sp>
        <p:nvSpPr>
          <p:cNvPr id="4" name="TextBox 3">
            <a:extLst>
              <a:ext uri="{FF2B5EF4-FFF2-40B4-BE49-F238E27FC236}">
                <a16:creationId xmlns:a16="http://schemas.microsoft.com/office/drawing/2014/main" id="{545C5DCE-8F20-4694-AE91-465DC7D16C3D}"/>
              </a:ext>
            </a:extLst>
          </p:cNvPr>
          <p:cNvSpPr txBox="1"/>
          <p:nvPr/>
        </p:nvSpPr>
        <p:spPr>
          <a:xfrm>
            <a:off x="997044" y="1752025"/>
            <a:ext cx="8384951" cy="584775"/>
          </a:xfrm>
          <a:prstGeom prst="rect">
            <a:avLst/>
          </a:prstGeom>
          <a:noFill/>
        </p:spPr>
        <p:txBody>
          <a:bodyPr wrap="square" rtlCol="0">
            <a:spAutoFit/>
          </a:bodyPr>
          <a:lstStyle/>
          <a:p>
            <a:r>
              <a:rPr lang="en-US" sz="3200" dirty="0"/>
              <a:t>1K software components, 3K+ unit tests</a:t>
            </a:r>
            <a:endParaRPr lang="en-US" sz="3200" dirty="0">
              <a:solidFill>
                <a:srgbClr val="FF0000"/>
              </a:solidFill>
            </a:endParaRPr>
          </a:p>
        </p:txBody>
      </p:sp>
      <p:graphicFrame>
        <p:nvGraphicFramePr>
          <p:cNvPr id="6" name="Chart 5">
            <a:extLst>
              <a:ext uri="{FF2B5EF4-FFF2-40B4-BE49-F238E27FC236}">
                <a16:creationId xmlns:a16="http://schemas.microsoft.com/office/drawing/2014/main" id="{8DFF8A8A-3FBA-46DD-B8BD-D752048D7B64}"/>
              </a:ext>
            </a:extLst>
          </p:cNvPr>
          <p:cNvGraphicFramePr/>
          <p:nvPr/>
        </p:nvGraphicFramePr>
        <p:xfrm>
          <a:off x="769180" y="2489200"/>
          <a:ext cx="5207000" cy="45304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8F9C0E3-A8FF-4E12-82FE-F85E079B0240}"/>
              </a:ext>
            </a:extLst>
          </p:cNvPr>
          <p:cNvGraphicFramePr/>
          <p:nvPr/>
        </p:nvGraphicFramePr>
        <p:xfrm>
          <a:off x="6337300" y="2489200"/>
          <a:ext cx="5207000" cy="4530434"/>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Group 11">
            <a:extLst>
              <a:ext uri="{FF2B5EF4-FFF2-40B4-BE49-F238E27FC236}">
                <a16:creationId xmlns:a16="http://schemas.microsoft.com/office/drawing/2014/main" id="{CD3ED469-C2BC-414F-A9F9-881866780593}"/>
              </a:ext>
            </a:extLst>
          </p:cNvPr>
          <p:cNvGrpSpPr/>
          <p:nvPr/>
        </p:nvGrpSpPr>
        <p:grpSpPr>
          <a:xfrm>
            <a:off x="0" y="0"/>
            <a:ext cx="12192000" cy="388511"/>
            <a:chOff x="0" y="22598"/>
            <a:chExt cx="12192000" cy="388511"/>
          </a:xfrm>
        </p:grpSpPr>
        <p:sp>
          <p:nvSpPr>
            <p:cNvPr id="13" name="Google Shape;112;p15">
              <a:extLst>
                <a:ext uri="{FF2B5EF4-FFF2-40B4-BE49-F238E27FC236}">
                  <a16:creationId xmlns:a16="http://schemas.microsoft.com/office/drawing/2014/main" id="{D4C56684-DD0D-4572-9300-C8BFF4419E8A}"/>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4" name="Google Shape;113;p15">
              <a:extLst>
                <a:ext uri="{FF2B5EF4-FFF2-40B4-BE49-F238E27FC236}">
                  <a16:creationId xmlns:a16="http://schemas.microsoft.com/office/drawing/2014/main" id="{50CD25DF-D712-4E66-9B44-7663C6491D2A}"/>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20887E1D-9DF3-4B8F-B92C-A76FD9F5AD93}"/>
              </a:ext>
            </a:extLst>
          </p:cNvPr>
          <p:cNvSpPr>
            <a:spLocks noGrp="1"/>
          </p:cNvSpPr>
          <p:nvPr>
            <p:ph type="sldNum" sz="quarter" idx="12"/>
          </p:nvPr>
        </p:nvSpPr>
        <p:spPr/>
        <p:txBody>
          <a:bodyPr/>
          <a:lstStyle/>
          <a:p>
            <a:fld id="{48F63A3B-78C7-47BE-AE5E-E10140E04643}" type="slidenum">
              <a:rPr lang="en-US" smtClean="0"/>
              <a:t>27</a:t>
            </a:fld>
            <a:endParaRPr lang="en-US"/>
          </a:p>
        </p:txBody>
      </p:sp>
      <p:sp>
        <p:nvSpPr>
          <p:cNvPr id="11" name="TextBox 10">
            <a:extLst>
              <a:ext uri="{FF2B5EF4-FFF2-40B4-BE49-F238E27FC236}">
                <a16:creationId xmlns:a16="http://schemas.microsoft.com/office/drawing/2014/main" id="{D8FD9358-5B58-4B7B-9DE7-A19ABA7556A7}"/>
              </a:ext>
            </a:extLst>
          </p:cNvPr>
          <p:cNvSpPr txBox="1"/>
          <p:nvPr/>
        </p:nvSpPr>
        <p:spPr>
          <a:xfrm>
            <a:off x="2501166" y="2629187"/>
            <a:ext cx="8384951" cy="584775"/>
          </a:xfrm>
          <a:prstGeom prst="rect">
            <a:avLst/>
          </a:prstGeom>
          <a:noFill/>
        </p:spPr>
        <p:txBody>
          <a:bodyPr wrap="square" rtlCol="0">
            <a:spAutoFit/>
          </a:bodyPr>
          <a:lstStyle/>
          <a:p>
            <a:r>
              <a:rPr lang="en-US" sz="3200" dirty="0"/>
              <a:t>Random, </a:t>
            </a:r>
            <a:r>
              <a:rPr lang="en-US" sz="3200" dirty="0" err="1"/>
              <a:t>datacollider</a:t>
            </a:r>
            <a:r>
              <a:rPr lang="en-US" sz="3200" dirty="0"/>
              <a:t>, and HB-tracking</a:t>
            </a:r>
            <a:endParaRPr lang="en-US" sz="3200" dirty="0">
              <a:solidFill>
                <a:srgbClr val="FF0000"/>
              </a:solidFill>
            </a:endParaRPr>
          </a:p>
        </p:txBody>
      </p:sp>
    </p:spTree>
    <p:extLst>
      <p:ext uri="{BB962C8B-B14F-4D97-AF65-F5344CB8AC3E}">
        <p14:creationId xmlns:p14="http://schemas.microsoft.com/office/powerpoint/2010/main" val="4138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12" dur="500"/>
                                        <p:tgtEl>
                                          <p:spTgt spid="6">
                                            <p:graphicEl>
                                              <a:chart seriesIdx="-3" categoryIdx="-3" bldStep="gridLegen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fade">
                                      <p:cBhvr>
                                        <p:cTn id="15" dur="500"/>
                                        <p:tgtEl>
                                          <p:spTgt spid="6">
                                            <p:graphicEl>
                                              <a:chart seriesIdx="0" categoryIdx="0" bldStep="ptInSeries"/>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fade">
                                      <p:cBhvr>
                                        <p:cTn id="18" dur="500"/>
                                        <p:tgtEl>
                                          <p:spTgt spid="6">
                                            <p:graphicEl>
                                              <a:chart seriesIdx="0" categoryIdx="1" bldStep="ptInSeries"/>
                                            </p:graphicEl>
                                          </p:spTgt>
                                        </p:tgtEl>
                                      </p:cBhvr>
                                    </p:animEffect>
                                  </p:childTnLst>
                                </p:cTn>
                              </p:par>
                              <p:par>
                                <p:cTn id="19" presetID="10" presetClass="exit" presetSubtype="0" fill="hold" grpId="0" nodeType="withEffect">
                                  <p:stCondLst>
                                    <p:cond delay="0"/>
                                  </p:stCondLst>
                                  <p:childTnLst>
                                    <p:animEffect transition="out" filter="fade">
                                      <p:cBhvr>
                                        <p:cTn id="20" dur="500"/>
                                        <p:tgtEl>
                                          <p:spTgt spid="11">
                                            <p:txEl>
                                              <p:pRg st="0" end="0"/>
                                            </p:txEl>
                                          </p:spTgt>
                                        </p:tgtEl>
                                      </p:cBhvr>
                                    </p:animEffect>
                                    <p:set>
                                      <p:cBhvr>
                                        <p:cTn id="21" dur="1" fill="hold">
                                          <p:stCondLst>
                                            <p:cond delay="499"/>
                                          </p:stCondLst>
                                        </p:cTn>
                                        <p:tgtEl>
                                          <p:spTgt spid="11">
                                            <p:txEl>
                                              <p:pRg st="0" end="0"/>
                                            </p:txEl>
                                          </p:spTgt>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fade">
                                      <p:cBhvr>
                                        <p:cTn id="24" dur="500"/>
                                        <p:tgtEl>
                                          <p:spTgt spid="6">
                                            <p:graphicEl>
                                              <a:chart seriesIdx="0" categoryIdx="2" bldStep="ptIn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fade">
                                      <p:cBhvr>
                                        <p:cTn id="29" dur="500"/>
                                        <p:tgtEl>
                                          <p:spTgt spid="6">
                                            <p:graphicEl>
                                              <a:chart seriesIdx="0" categoryIdx="3" bldStep="ptInSeries"/>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34" dur="500"/>
                                        <p:tgtEl>
                                          <p:spTgt spid="8">
                                            <p:graphicEl>
                                              <a:chart seriesIdx="-3" categoryIdx="-3" bldStep="gridLegen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chart seriesIdx="0" categoryIdx="0" bldStep="ptInSeries"/>
                                            </p:graphicEl>
                                          </p:spTgt>
                                        </p:tgtEl>
                                        <p:attrNameLst>
                                          <p:attrName>style.visibility</p:attrName>
                                        </p:attrNameLst>
                                      </p:cBhvr>
                                      <p:to>
                                        <p:strVal val="visible"/>
                                      </p:to>
                                    </p:set>
                                    <p:animEffect transition="in" filter="fade">
                                      <p:cBhvr>
                                        <p:cTn id="37" dur="500"/>
                                        <p:tgtEl>
                                          <p:spTgt spid="8">
                                            <p:graphicEl>
                                              <a:chart seriesIdx="0" categoryIdx="0" bldStep="ptInSeries"/>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graphicEl>
                                              <a:chart seriesIdx="0" categoryIdx="1" bldStep="ptInSeries"/>
                                            </p:graphicEl>
                                          </p:spTgt>
                                        </p:tgtEl>
                                        <p:attrNameLst>
                                          <p:attrName>style.visibility</p:attrName>
                                        </p:attrNameLst>
                                      </p:cBhvr>
                                      <p:to>
                                        <p:strVal val="visible"/>
                                      </p:to>
                                    </p:set>
                                    <p:animEffect transition="in" filter="fade">
                                      <p:cBhvr>
                                        <p:cTn id="40" dur="500"/>
                                        <p:tgtEl>
                                          <p:spTgt spid="8">
                                            <p:graphicEl>
                                              <a:chart seriesIdx="0" categoryIdx="1" bldStep="ptInSeries"/>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chart seriesIdx="0" categoryIdx="2" bldStep="ptInSeries"/>
                                            </p:graphicEl>
                                          </p:spTgt>
                                        </p:tgtEl>
                                        <p:attrNameLst>
                                          <p:attrName>style.visibility</p:attrName>
                                        </p:attrNameLst>
                                      </p:cBhvr>
                                      <p:to>
                                        <p:strVal val="visible"/>
                                      </p:to>
                                    </p:set>
                                    <p:animEffect transition="in" filter="fade">
                                      <p:cBhvr>
                                        <p:cTn id="43" dur="500"/>
                                        <p:tgtEl>
                                          <p:spTgt spid="8">
                                            <p:graphicEl>
                                              <a:chart seriesIdx="0" categoryIdx="2" bldStep="ptIn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graphicEl>
                                              <a:chart seriesIdx="0" categoryIdx="3" bldStep="ptInSeries"/>
                                            </p:graphicEl>
                                          </p:spTgt>
                                        </p:tgtEl>
                                        <p:attrNameLst>
                                          <p:attrName>style.visibility</p:attrName>
                                        </p:attrNameLst>
                                      </p:cBhvr>
                                      <p:to>
                                        <p:strVal val="visible"/>
                                      </p:to>
                                    </p:set>
                                    <p:animEffect transition="in" filter="fade">
                                      <p:cBhvr>
                                        <p:cTn id="48" dur="500"/>
                                        <p:tgtEl>
                                          <p:spTgt spid="8">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El"/>
        </p:bldSub>
      </p:bldGraphic>
      <p:bldGraphic spid="8" grpId="0" uiExpand="1">
        <p:bldSub>
          <a:bldChart bld="seriesEl"/>
        </p:bldSub>
      </p:bldGraphic>
      <p:bldP spid="11"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5280A86-AC32-40FF-9486-7A6976164B7C}"/>
              </a:ext>
            </a:extLst>
          </p:cNvPr>
          <p:cNvGraphicFramePr>
            <a:graphicFrameLocks noGrp="1"/>
          </p:cNvGraphicFramePr>
          <p:nvPr>
            <p:ph idx="1"/>
          </p:nvPr>
        </p:nvGraphicFramePr>
        <p:xfrm>
          <a:off x="1435100" y="1825625"/>
          <a:ext cx="9499600" cy="466725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C186640A-7475-4BC4-8225-40E573521EB7}"/>
              </a:ext>
            </a:extLst>
          </p:cNvPr>
          <p:cNvSpPr txBox="1">
            <a:spLocks/>
          </p:cNvSpPr>
          <p:nvPr/>
        </p:nvSpPr>
        <p:spPr>
          <a:xfrm>
            <a:off x="838200" y="5315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n-lt"/>
              </a:rPr>
              <a:t>Comparison with other </a:t>
            </a:r>
            <a:r>
              <a:rPr lang="en-US">
                <a:latin typeface="+mn-lt"/>
                <a:cs typeface="Calibri" panose="020F0502020204030204"/>
              </a:rPr>
              <a:t>techniques</a:t>
            </a:r>
            <a:endParaRPr lang="en-US">
              <a:latin typeface="+mn-lt"/>
            </a:endParaRPr>
          </a:p>
        </p:txBody>
      </p:sp>
      <p:sp>
        <p:nvSpPr>
          <p:cNvPr id="8" name="TextBox 7">
            <a:extLst>
              <a:ext uri="{FF2B5EF4-FFF2-40B4-BE49-F238E27FC236}">
                <a16:creationId xmlns:a16="http://schemas.microsoft.com/office/drawing/2014/main" id="{F793C27A-C650-4E8A-B521-BE1BE59D66DC}"/>
              </a:ext>
            </a:extLst>
          </p:cNvPr>
          <p:cNvSpPr txBox="1"/>
          <p:nvPr/>
        </p:nvSpPr>
        <p:spPr>
          <a:xfrm>
            <a:off x="3345952" y="1982244"/>
            <a:ext cx="3280642" cy="584775"/>
          </a:xfrm>
          <a:prstGeom prst="rect">
            <a:avLst/>
          </a:prstGeom>
          <a:noFill/>
        </p:spPr>
        <p:txBody>
          <a:bodyPr wrap="none" rtlCol="0" anchor="t">
            <a:spAutoFit/>
          </a:bodyPr>
          <a:lstStyle/>
          <a:p>
            <a:r>
              <a:rPr lang="en-US" sz="3200"/>
              <a:t>All tools combined</a:t>
            </a:r>
          </a:p>
        </p:txBody>
      </p:sp>
      <p:sp>
        <p:nvSpPr>
          <p:cNvPr id="9" name="TextBox 8">
            <a:extLst>
              <a:ext uri="{FF2B5EF4-FFF2-40B4-BE49-F238E27FC236}">
                <a16:creationId xmlns:a16="http://schemas.microsoft.com/office/drawing/2014/main" id="{AD7110CD-F887-47DD-89D6-BC26449875D9}"/>
              </a:ext>
            </a:extLst>
          </p:cNvPr>
          <p:cNvSpPr txBox="1"/>
          <p:nvPr/>
        </p:nvSpPr>
        <p:spPr>
          <a:xfrm>
            <a:off x="3345952" y="2858800"/>
            <a:ext cx="1055097" cy="584775"/>
          </a:xfrm>
          <a:prstGeom prst="rect">
            <a:avLst/>
          </a:prstGeom>
          <a:noFill/>
        </p:spPr>
        <p:txBody>
          <a:bodyPr wrap="none" rtlCol="0">
            <a:spAutoFit/>
          </a:bodyPr>
          <a:lstStyle/>
          <a:p>
            <a:r>
              <a:rPr lang="en-US" sz="3200" dirty="0"/>
              <a:t>TSVD</a:t>
            </a:r>
          </a:p>
        </p:txBody>
      </p:sp>
      <p:sp>
        <p:nvSpPr>
          <p:cNvPr id="10" name="TextBox 9">
            <a:extLst>
              <a:ext uri="{FF2B5EF4-FFF2-40B4-BE49-F238E27FC236}">
                <a16:creationId xmlns:a16="http://schemas.microsoft.com/office/drawing/2014/main" id="{D457CEB9-5157-48A2-946B-68350537CA8F}"/>
              </a:ext>
            </a:extLst>
          </p:cNvPr>
          <p:cNvSpPr txBox="1"/>
          <p:nvPr/>
        </p:nvSpPr>
        <p:spPr>
          <a:xfrm>
            <a:off x="8318500" y="3290021"/>
            <a:ext cx="2122312" cy="584775"/>
          </a:xfrm>
          <a:prstGeom prst="rect">
            <a:avLst/>
          </a:prstGeom>
          <a:noFill/>
        </p:spPr>
        <p:txBody>
          <a:bodyPr wrap="none" rtlCol="0" anchor="t">
            <a:spAutoFit/>
          </a:bodyPr>
          <a:lstStyle/>
          <a:p>
            <a:r>
              <a:rPr lang="en-US" sz="3200"/>
              <a:t>HB-analysis</a:t>
            </a:r>
          </a:p>
        </p:txBody>
      </p:sp>
      <p:sp>
        <p:nvSpPr>
          <p:cNvPr id="11" name="TextBox 10">
            <a:extLst>
              <a:ext uri="{FF2B5EF4-FFF2-40B4-BE49-F238E27FC236}">
                <a16:creationId xmlns:a16="http://schemas.microsoft.com/office/drawing/2014/main" id="{54948A61-608A-40C5-A9D2-DDCDE4B6E15C}"/>
              </a:ext>
            </a:extLst>
          </p:cNvPr>
          <p:cNvSpPr txBox="1"/>
          <p:nvPr/>
        </p:nvSpPr>
        <p:spPr>
          <a:xfrm>
            <a:off x="8318500" y="4137168"/>
            <a:ext cx="2243756" cy="584775"/>
          </a:xfrm>
          <a:prstGeom prst="rect">
            <a:avLst/>
          </a:prstGeom>
          <a:noFill/>
        </p:spPr>
        <p:txBody>
          <a:bodyPr wrap="none" rtlCol="0">
            <a:spAutoFit/>
          </a:bodyPr>
          <a:lstStyle/>
          <a:p>
            <a:r>
              <a:rPr lang="en-US" sz="3200" err="1"/>
              <a:t>DataCollider</a:t>
            </a:r>
            <a:endParaRPr lang="en-US" sz="3200"/>
          </a:p>
        </p:txBody>
      </p:sp>
      <p:sp>
        <p:nvSpPr>
          <p:cNvPr id="12" name="TextBox 11">
            <a:extLst>
              <a:ext uri="{FF2B5EF4-FFF2-40B4-BE49-F238E27FC236}">
                <a16:creationId xmlns:a16="http://schemas.microsoft.com/office/drawing/2014/main" id="{23ADA495-F836-43BB-B97B-B82F885368E2}"/>
              </a:ext>
            </a:extLst>
          </p:cNvPr>
          <p:cNvSpPr txBox="1"/>
          <p:nvPr/>
        </p:nvSpPr>
        <p:spPr>
          <a:xfrm>
            <a:off x="6550042" y="4876440"/>
            <a:ext cx="4109202" cy="584775"/>
          </a:xfrm>
          <a:prstGeom prst="rect">
            <a:avLst/>
          </a:prstGeom>
          <a:noFill/>
        </p:spPr>
        <p:txBody>
          <a:bodyPr wrap="none" rtlCol="0" anchor="t">
            <a:spAutoFit/>
          </a:bodyPr>
          <a:lstStyle/>
          <a:p>
            <a:r>
              <a:rPr lang="en-US" sz="3200"/>
              <a:t>Random delay injection</a:t>
            </a:r>
          </a:p>
        </p:txBody>
      </p:sp>
      <p:sp>
        <p:nvSpPr>
          <p:cNvPr id="13" name="Oval 12">
            <a:extLst>
              <a:ext uri="{FF2B5EF4-FFF2-40B4-BE49-F238E27FC236}">
                <a16:creationId xmlns:a16="http://schemas.microsoft.com/office/drawing/2014/main" id="{F3DF6AC5-3C84-418A-8ACF-354F6EF847AE}"/>
              </a:ext>
            </a:extLst>
          </p:cNvPr>
          <p:cNvSpPr/>
          <p:nvPr/>
        </p:nvSpPr>
        <p:spPr>
          <a:xfrm>
            <a:off x="2603500" y="3766846"/>
            <a:ext cx="240600" cy="2159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7220BA8-12D6-4602-ADEF-2A27C9E64F51}"/>
              </a:ext>
            </a:extLst>
          </p:cNvPr>
          <p:cNvCxnSpPr>
            <a:cxnSpLocks/>
          </p:cNvCxnSpPr>
          <p:nvPr/>
        </p:nvCxnSpPr>
        <p:spPr>
          <a:xfrm flipV="1">
            <a:off x="2758456" y="3874796"/>
            <a:ext cx="8176244" cy="54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7F7C4E3-3C10-4428-8256-8E0A8CDE8D73}"/>
              </a:ext>
            </a:extLst>
          </p:cNvPr>
          <p:cNvSpPr>
            <a:spLocks noGrp="1"/>
          </p:cNvSpPr>
          <p:nvPr>
            <p:ph type="sldNum" sz="quarter" idx="12"/>
          </p:nvPr>
        </p:nvSpPr>
        <p:spPr/>
        <p:txBody>
          <a:bodyPr/>
          <a:lstStyle/>
          <a:p>
            <a:fld id="{48F63A3B-78C7-47BE-AE5E-E10140E04643}" type="slidenum">
              <a:rPr lang="en-US" smtClean="0"/>
              <a:t>28</a:t>
            </a:fld>
            <a:endParaRPr lang="en-US"/>
          </a:p>
        </p:txBody>
      </p:sp>
    </p:spTree>
    <p:extLst>
      <p:ext uri="{BB962C8B-B14F-4D97-AF65-F5344CB8AC3E}">
        <p14:creationId xmlns:p14="http://schemas.microsoft.com/office/powerpoint/2010/main" val="104028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2" dur="500"/>
                                        <p:tgtEl>
                                          <p:spTgt spid="6">
                                            <p:graphicEl>
                                              <a:chart seriesIdx="0" categoryIdx="-4" bldStep="series"/>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fade">
                                      <p:cBhvr>
                                        <p:cTn id="20" dur="500"/>
                                        <p:tgtEl>
                                          <p:spTgt spid="6">
                                            <p:graphicEl>
                                              <a:chart seriesIdx="1" categoryIdx="-4" bldStep="series"/>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fade">
                                      <p:cBhvr>
                                        <p:cTn id="28" dur="500"/>
                                        <p:tgtEl>
                                          <p:spTgt spid="6">
                                            <p:graphicEl>
                                              <a:chart seriesIdx="2" categoryIdx="-4" bldStep="series"/>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fade">
                                      <p:cBhvr>
                                        <p:cTn id="31" dur="500"/>
                                        <p:tgtEl>
                                          <p:spTgt spid="6">
                                            <p:graphicEl>
                                              <a:chart seriesIdx="3" categoryIdx="-4" bldStep="series"/>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chart seriesIdx="4" categoryIdx="-4" bldStep="series"/>
                                            </p:graphicEl>
                                          </p:spTgt>
                                        </p:tgtEl>
                                        <p:attrNameLst>
                                          <p:attrName>style.visibility</p:attrName>
                                        </p:attrNameLst>
                                      </p:cBhvr>
                                      <p:to>
                                        <p:strVal val="visible"/>
                                      </p:to>
                                    </p:set>
                                    <p:animEffect transition="in" filter="fade">
                                      <p:cBhvr>
                                        <p:cTn id="43" dur="500"/>
                                        <p:tgtEl>
                                          <p:spTgt spid="6">
                                            <p:graphicEl>
                                              <a:chart seriesIdx="4"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8" grpId="0"/>
      <p:bldP spid="9" grpId="0"/>
      <p:bldP spid="10" grpId="0"/>
      <p:bldP spid="11" grpId="0"/>
      <p:bldP spid="12" grpId="0"/>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TSVD</a:t>
            </a:r>
          </a:p>
        </p:txBody>
      </p:sp>
      <p:sp>
        <p:nvSpPr>
          <p:cNvPr id="3" name="Content Placeholder 2">
            <a:extLst>
              <a:ext uri="{FF2B5EF4-FFF2-40B4-BE49-F238E27FC236}">
                <a16:creationId xmlns:a16="http://schemas.microsoft.com/office/drawing/2014/main" id="{EF24A8D3-15AB-4E65-8BA2-DF14B7EA8404}"/>
              </a:ext>
            </a:extLst>
          </p:cNvPr>
          <p:cNvSpPr>
            <a:spLocks noGrp="1"/>
          </p:cNvSpPr>
          <p:nvPr>
            <p:ph idx="1"/>
          </p:nvPr>
        </p:nvSpPr>
        <p:spPr/>
        <p:txBody>
          <a:bodyPr>
            <a:normAutofit/>
          </a:bodyPr>
          <a:lstStyle/>
          <a:p>
            <a:r>
              <a:rPr lang="en-US" sz="3200">
                <a:solidFill>
                  <a:schemeClr val="bg1">
                    <a:lumMod val="65000"/>
                  </a:schemeClr>
                </a:solidFill>
              </a:rPr>
              <a:t>Motivation</a:t>
            </a:r>
          </a:p>
          <a:p>
            <a:r>
              <a:rPr lang="en-US" sz="3200">
                <a:solidFill>
                  <a:schemeClr val="bg1">
                    <a:lumMod val="65000"/>
                  </a:schemeClr>
                </a:solidFill>
              </a:rPr>
              <a:t>TSVD design</a:t>
            </a:r>
          </a:p>
          <a:p>
            <a:r>
              <a:rPr lang="en-US" sz="3200">
                <a:solidFill>
                  <a:schemeClr val="bg1">
                    <a:lumMod val="65000"/>
                  </a:schemeClr>
                </a:solidFill>
              </a:rPr>
              <a:t>Evaluation</a:t>
            </a:r>
          </a:p>
          <a:p>
            <a:r>
              <a:rPr lang="en-US" sz="3200" b="1"/>
              <a:t>Conclusion</a:t>
            </a:r>
          </a:p>
        </p:txBody>
      </p:sp>
      <p:grpSp>
        <p:nvGrpSpPr>
          <p:cNvPr id="8" name="Group 7">
            <a:extLst>
              <a:ext uri="{FF2B5EF4-FFF2-40B4-BE49-F238E27FC236}">
                <a16:creationId xmlns:a16="http://schemas.microsoft.com/office/drawing/2014/main" id="{A81B1EC0-2FAA-464A-863A-5AC2E94AF0C8}"/>
              </a:ext>
            </a:extLst>
          </p:cNvPr>
          <p:cNvGrpSpPr/>
          <p:nvPr/>
        </p:nvGrpSpPr>
        <p:grpSpPr>
          <a:xfrm>
            <a:off x="0" y="0"/>
            <a:ext cx="12192000" cy="388511"/>
            <a:chOff x="0" y="22598"/>
            <a:chExt cx="12192000" cy="388511"/>
          </a:xfrm>
        </p:grpSpPr>
        <p:sp>
          <p:nvSpPr>
            <p:cNvPr id="9" name="Google Shape;112;p15">
              <a:extLst>
                <a:ext uri="{FF2B5EF4-FFF2-40B4-BE49-F238E27FC236}">
                  <a16:creationId xmlns:a16="http://schemas.microsoft.com/office/drawing/2014/main" id="{88FBC4A3-204B-4FA1-A8DA-D8839C0D6ECE}"/>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0" name="Google Shape;113;p15">
              <a:extLst>
                <a:ext uri="{FF2B5EF4-FFF2-40B4-BE49-F238E27FC236}">
                  <a16:creationId xmlns:a16="http://schemas.microsoft.com/office/drawing/2014/main" id="{F5D8DB3E-5222-4B15-BE7A-09BA5D224054}"/>
                </a:ext>
              </a:extLst>
            </p:cNvPr>
            <p:cNvPicPr preferRelativeResize="0"/>
            <p:nvPr/>
          </p:nvPicPr>
          <p:blipFill rotWithShape="1">
            <a:blip r:embed="rId3">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6F7216B4-7F3F-460B-B6B6-544395E4A950}"/>
              </a:ext>
            </a:extLst>
          </p:cNvPr>
          <p:cNvSpPr>
            <a:spLocks noGrp="1"/>
          </p:cNvSpPr>
          <p:nvPr>
            <p:ph type="sldNum" sz="quarter" idx="12"/>
          </p:nvPr>
        </p:nvSpPr>
        <p:spPr/>
        <p:txBody>
          <a:bodyPr/>
          <a:lstStyle/>
          <a:p>
            <a:fld id="{48F63A3B-78C7-47BE-AE5E-E10140E04643}" type="slidenum">
              <a:rPr lang="en-US" smtClean="0"/>
              <a:t>29</a:t>
            </a:fld>
            <a:endParaRPr lang="en-US"/>
          </a:p>
        </p:txBody>
      </p:sp>
    </p:spTree>
    <p:extLst>
      <p:ext uri="{BB962C8B-B14F-4D97-AF65-F5344CB8AC3E}">
        <p14:creationId xmlns:p14="http://schemas.microsoft.com/office/powerpoint/2010/main" val="165068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838200" y="531593"/>
            <a:ext cx="10515600" cy="1325563"/>
          </a:xfrm>
        </p:spPr>
        <p:txBody>
          <a:bodyPr/>
          <a:lstStyle/>
          <a:p>
            <a:pPr algn="ctr"/>
            <a:r>
              <a:rPr lang="en-US">
                <a:latin typeface="+mn-lt"/>
              </a:rPr>
              <a:t>Concurrent programs are everywhere</a:t>
            </a:r>
          </a:p>
        </p:txBody>
      </p:sp>
      <p:pic>
        <p:nvPicPr>
          <p:cNvPr id="3" name="Picture 2" descr="Image result for Computer icon">
            <a:extLst>
              <a:ext uri="{FF2B5EF4-FFF2-40B4-BE49-F238E27FC236}">
                <a16:creationId xmlns:a16="http://schemas.microsoft.com/office/drawing/2014/main" id="{1B27AE22-8FEB-4BB8-85AD-3C3B7EAE7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650" y="3929823"/>
            <a:ext cx="3220275" cy="32202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AAAB86F-893D-4F8A-AC7F-2B7ECF10CEDE}"/>
              </a:ext>
            </a:extLst>
          </p:cNvPr>
          <p:cNvGrpSpPr/>
          <p:nvPr/>
        </p:nvGrpSpPr>
        <p:grpSpPr>
          <a:xfrm>
            <a:off x="7659333" y="4425122"/>
            <a:ext cx="2229675" cy="2229675"/>
            <a:chOff x="8095751" y="4425122"/>
            <a:chExt cx="2229675" cy="2229675"/>
          </a:xfrm>
        </p:grpSpPr>
        <p:pic>
          <p:nvPicPr>
            <p:cNvPr id="4" name="Picture 4" descr="Image result for tablet icon">
              <a:extLst>
                <a:ext uri="{FF2B5EF4-FFF2-40B4-BE49-F238E27FC236}">
                  <a16:creationId xmlns:a16="http://schemas.microsoft.com/office/drawing/2014/main" id="{DF9D3A47-D79A-467B-85D6-8593B485C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751" y="4425122"/>
              <a:ext cx="2229675" cy="2229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whatsapp logo">
              <a:extLst>
                <a:ext uri="{FF2B5EF4-FFF2-40B4-BE49-F238E27FC236}">
                  <a16:creationId xmlns:a16="http://schemas.microsoft.com/office/drawing/2014/main" id="{2BADBD12-3A54-47A3-8E2A-BF62F1EB93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97" t="22222" r="26843" b="23148"/>
            <a:stretch/>
          </p:blipFill>
          <p:spPr bwMode="auto">
            <a:xfrm>
              <a:off x="8766593" y="4865882"/>
              <a:ext cx="928125" cy="91570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8" descr="Image result for cloud icon">
            <a:extLst>
              <a:ext uri="{FF2B5EF4-FFF2-40B4-BE49-F238E27FC236}">
                <a16:creationId xmlns:a16="http://schemas.microsoft.com/office/drawing/2014/main" id="{3CBD07B8-7A7C-43CE-89FC-FB5DDE16D5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17" t="11654" r="9843" b="14662"/>
          <a:stretch/>
        </p:blipFill>
        <p:spPr bwMode="auto">
          <a:xfrm>
            <a:off x="3735724" y="1814997"/>
            <a:ext cx="5415890" cy="258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hbase logo">
            <a:extLst>
              <a:ext uri="{FF2B5EF4-FFF2-40B4-BE49-F238E27FC236}">
                <a16:creationId xmlns:a16="http://schemas.microsoft.com/office/drawing/2014/main" id="{0B2EBBDA-FADC-4B94-B737-216FBAF4C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993" y="3244334"/>
            <a:ext cx="706083" cy="7358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mage result for Zookeeper logo">
            <a:extLst>
              <a:ext uri="{FF2B5EF4-FFF2-40B4-BE49-F238E27FC236}">
                <a16:creationId xmlns:a16="http://schemas.microsoft.com/office/drawing/2014/main" id="{E42DD525-3EFB-4064-8134-CF87ECB6B0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097" t="8448" r="21328" b="11976"/>
          <a:stretch/>
        </p:blipFill>
        <p:spPr bwMode="auto">
          <a:xfrm>
            <a:off x="4682960" y="3177663"/>
            <a:ext cx="700747" cy="935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zure icon">
            <a:extLst>
              <a:ext uri="{FF2B5EF4-FFF2-40B4-BE49-F238E27FC236}">
                <a16:creationId xmlns:a16="http://schemas.microsoft.com/office/drawing/2014/main" id="{653CE916-5F0E-4416-BCE6-FBD4CFD99A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553" b="22111"/>
          <a:stretch/>
        </p:blipFill>
        <p:spPr bwMode="auto">
          <a:xfrm>
            <a:off x="5383624" y="2383840"/>
            <a:ext cx="1423862" cy="8021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cloud icon">
            <a:extLst>
              <a:ext uri="{FF2B5EF4-FFF2-40B4-BE49-F238E27FC236}">
                <a16:creationId xmlns:a16="http://schemas.microsoft.com/office/drawing/2014/main" id="{AACBF5A1-F1CB-4AD8-95C1-A08FDDD18E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484" t="11212" r="31793" b="40745"/>
          <a:stretch/>
        </p:blipFill>
        <p:spPr bwMode="auto">
          <a:xfrm>
            <a:off x="6330944" y="3244335"/>
            <a:ext cx="953084" cy="7358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indows video player icon">
            <a:extLst>
              <a:ext uri="{FF2B5EF4-FFF2-40B4-BE49-F238E27FC236}">
                <a16:creationId xmlns:a16="http://schemas.microsoft.com/office/drawing/2014/main" id="{7AAF13CD-E104-48CB-9B8D-1FF7891501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110" t="17895" r="14616" b="6043"/>
          <a:stretch/>
        </p:blipFill>
        <p:spPr bwMode="auto">
          <a:xfrm>
            <a:off x="3532204" y="4865882"/>
            <a:ext cx="1094798" cy="10504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7F4C2A4-CE4D-4EC6-8E28-5150338D53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0340" y="3244333"/>
            <a:ext cx="1341414" cy="76385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4E101A7-BE58-4442-9589-F2E968F03E5E}"/>
              </a:ext>
            </a:extLst>
          </p:cNvPr>
          <p:cNvGrpSpPr/>
          <p:nvPr/>
        </p:nvGrpSpPr>
        <p:grpSpPr>
          <a:xfrm>
            <a:off x="0" y="0"/>
            <a:ext cx="12192000" cy="388511"/>
            <a:chOff x="0" y="22598"/>
            <a:chExt cx="12192000" cy="388511"/>
          </a:xfrm>
        </p:grpSpPr>
        <p:sp>
          <p:nvSpPr>
            <p:cNvPr id="21" name="Google Shape;112;p15">
              <a:extLst>
                <a:ext uri="{FF2B5EF4-FFF2-40B4-BE49-F238E27FC236}">
                  <a16:creationId xmlns:a16="http://schemas.microsoft.com/office/drawing/2014/main" id="{659FC6D3-A916-4B3D-8673-59A383A89578}"/>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22" name="Google Shape;113;p15">
              <a:extLst>
                <a:ext uri="{FF2B5EF4-FFF2-40B4-BE49-F238E27FC236}">
                  <a16:creationId xmlns:a16="http://schemas.microsoft.com/office/drawing/2014/main" id="{BA932D7C-9473-4AB8-B0F5-C9304BB9B29D}"/>
                </a:ext>
              </a:extLst>
            </p:cNvPr>
            <p:cNvPicPr preferRelativeResize="0"/>
            <p:nvPr/>
          </p:nvPicPr>
          <p:blipFill rotWithShape="1">
            <a:blip r:embed="rId13">
              <a:alphaModFix/>
            </a:blip>
            <a:srcRect/>
            <a:stretch/>
          </p:blipFill>
          <p:spPr>
            <a:xfrm>
              <a:off x="49251" y="56615"/>
              <a:ext cx="1575649" cy="320475"/>
            </a:xfrm>
            <a:prstGeom prst="rect">
              <a:avLst/>
            </a:prstGeom>
            <a:noFill/>
            <a:ln>
              <a:noFill/>
            </a:ln>
          </p:spPr>
        </p:pic>
      </p:grpSp>
      <p:sp>
        <p:nvSpPr>
          <p:cNvPr id="8" name="Slide Number Placeholder 7">
            <a:extLst>
              <a:ext uri="{FF2B5EF4-FFF2-40B4-BE49-F238E27FC236}">
                <a16:creationId xmlns:a16="http://schemas.microsoft.com/office/drawing/2014/main" id="{4CB608F8-0960-464C-90C7-372E6C6E01BD}"/>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119865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Conclusion</a:t>
            </a:r>
          </a:p>
        </p:txBody>
      </p:sp>
      <p:sp>
        <p:nvSpPr>
          <p:cNvPr id="3" name="TextBox 2">
            <a:extLst>
              <a:ext uri="{FF2B5EF4-FFF2-40B4-BE49-F238E27FC236}">
                <a16:creationId xmlns:a16="http://schemas.microsoft.com/office/drawing/2014/main" id="{125EBEFB-2A66-4336-9DC2-901F243AEAFF}"/>
              </a:ext>
            </a:extLst>
          </p:cNvPr>
          <p:cNvSpPr txBox="1"/>
          <p:nvPr/>
        </p:nvSpPr>
        <p:spPr>
          <a:xfrm>
            <a:off x="1127355" y="2616420"/>
            <a:ext cx="10226445" cy="2185214"/>
          </a:xfrm>
          <a:prstGeom prst="rect">
            <a:avLst/>
          </a:prstGeom>
          <a:noFill/>
        </p:spPr>
        <p:txBody>
          <a:bodyPr wrap="square" rtlCol="0" anchor="t">
            <a:spAutoFit/>
          </a:bodyPr>
          <a:lstStyle/>
          <a:p>
            <a:r>
              <a:rPr lang="en-US" sz="3200" dirty="0"/>
              <a:t>TSVD </a:t>
            </a:r>
            <a:r>
              <a:rPr lang="en-US" sz="3200" dirty="0">
                <a:solidFill>
                  <a:srgbClr val="FF0000"/>
                </a:solidFill>
              </a:rPr>
              <a:t>infers</a:t>
            </a:r>
            <a:r>
              <a:rPr lang="en-US" sz="3200" dirty="0"/>
              <a:t> synchronizations and uses them in the same run.</a:t>
            </a:r>
          </a:p>
          <a:p>
            <a:pPr marL="457200" indent="-457200">
              <a:buFontTx/>
              <a:buChar char="-"/>
            </a:pPr>
            <a:r>
              <a:rPr lang="en-US" sz="2600" dirty="0"/>
              <a:t>Easy integration: oblivious to synchronization patterns</a:t>
            </a:r>
          </a:p>
          <a:p>
            <a:pPr marL="457200" indent="-457200">
              <a:buFontTx/>
              <a:buChar char="-"/>
            </a:pPr>
            <a:r>
              <a:rPr lang="en-US" sz="2600" dirty="0"/>
              <a:t>Lightweight: 30% overhead</a:t>
            </a:r>
            <a:endParaRPr lang="en-US" sz="2600" dirty="0">
              <a:cs typeface="Calibri"/>
            </a:endParaRPr>
          </a:p>
          <a:p>
            <a:pPr marL="457200" indent="-457200">
              <a:buFontTx/>
              <a:buChar char="-"/>
            </a:pPr>
            <a:r>
              <a:rPr lang="en-US" sz="2600" dirty="0"/>
              <a:t>Accuracy: 0 false positives</a:t>
            </a:r>
            <a:endParaRPr lang="en-US" sz="2600" dirty="0">
              <a:cs typeface="Calibri"/>
            </a:endParaRPr>
          </a:p>
          <a:p>
            <a:pPr marL="457200" indent="-457200">
              <a:buFontTx/>
              <a:buChar char="-"/>
            </a:pPr>
            <a:r>
              <a:rPr lang="en-US" sz="2600" dirty="0"/>
              <a:t>Coverage: better than HB-based detection tools</a:t>
            </a:r>
            <a:endParaRPr lang="en-US" sz="2600" dirty="0">
              <a:cs typeface="Calibri"/>
            </a:endParaRPr>
          </a:p>
        </p:txBody>
      </p:sp>
      <p:sp>
        <p:nvSpPr>
          <p:cNvPr id="5" name="TextBox 4">
            <a:extLst>
              <a:ext uri="{FF2B5EF4-FFF2-40B4-BE49-F238E27FC236}">
                <a16:creationId xmlns:a16="http://schemas.microsoft.com/office/drawing/2014/main" id="{33E38649-4397-4974-8BB7-EF4B6258D145}"/>
              </a:ext>
            </a:extLst>
          </p:cNvPr>
          <p:cNvSpPr txBox="1"/>
          <p:nvPr/>
        </p:nvSpPr>
        <p:spPr>
          <a:xfrm>
            <a:off x="3263847" y="5320030"/>
            <a:ext cx="6177455" cy="584775"/>
          </a:xfrm>
          <a:prstGeom prst="rect">
            <a:avLst/>
          </a:prstGeom>
          <a:noFill/>
        </p:spPr>
        <p:txBody>
          <a:bodyPr wrap="square" rtlCol="0">
            <a:spAutoFit/>
          </a:bodyPr>
          <a:lstStyle/>
          <a:p>
            <a:r>
              <a:rPr lang="en-US" sz="3200">
                <a:hlinkClick r:id="rId3"/>
              </a:rPr>
              <a:t>https://github.com/microsoft/TSVD</a:t>
            </a:r>
            <a:endParaRPr lang="en-US" sz="3200"/>
          </a:p>
        </p:txBody>
      </p:sp>
      <p:pic>
        <p:nvPicPr>
          <p:cNvPr id="2" name="Picture 1">
            <a:extLst>
              <a:ext uri="{FF2B5EF4-FFF2-40B4-BE49-F238E27FC236}">
                <a16:creationId xmlns:a16="http://schemas.microsoft.com/office/drawing/2014/main" id="{52BBC619-0B20-4D78-963D-DB70F6FEEE9F}"/>
              </a:ext>
            </a:extLst>
          </p:cNvPr>
          <p:cNvPicPr>
            <a:picLocks noChangeAspect="1"/>
          </p:cNvPicPr>
          <p:nvPr/>
        </p:nvPicPr>
        <p:blipFill>
          <a:blip r:embed="rId4"/>
          <a:stretch>
            <a:fillRect/>
          </a:stretch>
        </p:blipFill>
        <p:spPr>
          <a:xfrm>
            <a:off x="1756003" y="5085208"/>
            <a:ext cx="1217826" cy="1211549"/>
          </a:xfrm>
          <a:prstGeom prst="rect">
            <a:avLst/>
          </a:prstGeom>
        </p:spPr>
      </p:pic>
      <p:grpSp>
        <p:nvGrpSpPr>
          <p:cNvPr id="6" name="Group 5">
            <a:extLst>
              <a:ext uri="{FF2B5EF4-FFF2-40B4-BE49-F238E27FC236}">
                <a16:creationId xmlns:a16="http://schemas.microsoft.com/office/drawing/2014/main" id="{022FDF6A-C89E-4D2F-82AC-74F69EBB016B}"/>
              </a:ext>
            </a:extLst>
          </p:cNvPr>
          <p:cNvGrpSpPr/>
          <p:nvPr/>
        </p:nvGrpSpPr>
        <p:grpSpPr>
          <a:xfrm>
            <a:off x="9771260" y="5081006"/>
            <a:ext cx="972669" cy="1158828"/>
            <a:chOff x="9771260" y="5081006"/>
            <a:chExt cx="972669" cy="1158828"/>
          </a:xfrm>
        </p:grpSpPr>
        <p:pic>
          <p:nvPicPr>
            <p:cNvPr id="8" name="Picture 2" descr="Image result for button">
              <a:extLst>
                <a:ext uri="{FF2B5EF4-FFF2-40B4-BE49-F238E27FC236}">
                  <a16:creationId xmlns:a16="http://schemas.microsoft.com/office/drawing/2014/main" id="{B0FC35D0-38CE-4C28-8F2C-20E53B6F4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1260" y="5081006"/>
              <a:ext cx="729283" cy="7292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459F9C2C-7C9A-4AD6-981E-E210FC26F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09774">
              <a:off x="9884838" y="5380743"/>
              <a:ext cx="859091" cy="85909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DDF4017-0D2C-4E4F-9AB4-4E0C95887DB4}"/>
              </a:ext>
            </a:extLst>
          </p:cNvPr>
          <p:cNvSpPr txBox="1"/>
          <p:nvPr/>
        </p:nvSpPr>
        <p:spPr>
          <a:xfrm>
            <a:off x="8387217" y="348920"/>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2E922AB3-DD59-486D-B5F6-E49CDED34E36}"/>
              </a:ext>
            </a:extLst>
          </p:cNvPr>
          <p:cNvSpPr txBox="1"/>
          <p:nvPr/>
        </p:nvSpPr>
        <p:spPr>
          <a:xfrm>
            <a:off x="1127354" y="1747441"/>
            <a:ext cx="10226445" cy="584775"/>
          </a:xfrm>
          <a:prstGeom prst="rect">
            <a:avLst/>
          </a:prstGeom>
          <a:noFill/>
        </p:spPr>
        <p:txBody>
          <a:bodyPr wrap="square" rtlCol="0">
            <a:spAutoFit/>
          </a:bodyPr>
          <a:lstStyle/>
          <a:p>
            <a:r>
              <a:rPr lang="en-US" sz="3200"/>
              <a:t>TSVD is a push-button TSV detection tool.</a:t>
            </a:r>
          </a:p>
        </p:txBody>
      </p:sp>
      <p:grpSp>
        <p:nvGrpSpPr>
          <p:cNvPr id="14" name="Group 13">
            <a:extLst>
              <a:ext uri="{FF2B5EF4-FFF2-40B4-BE49-F238E27FC236}">
                <a16:creationId xmlns:a16="http://schemas.microsoft.com/office/drawing/2014/main" id="{C14CBE08-E459-498C-BB2D-C86166637A15}"/>
              </a:ext>
            </a:extLst>
          </p:cNvPr>
          <p:cNvGrpSpPr/>
          <p:nvPr/>
        </p:nvGrpSpPr>
        <p:grpSpPr>
          <a:xfrm>
            <a:off x="0" y="0"/>
            <a:ext cx="12192000" cy="388511"/>
            <a:chOff x="0" y="22598"/>
            <a:chExt cx="12192000" cy="388511"/>
          </a:xfrm>
        </p:grpSpPr>
        <p:sp>
          <p:nvSpPr>
            <p:cNvPr id="15" name="Google Shape;112;p15">
              <a:extLst>
                <a:ext uri="{FF2B5EF4-FFF2-40B4-BE49-F238E27FC236}">
                  <a16:creationId xmlns:a16="http://schemas.microsoft.com/office/drawing/2014/main" id="{1F0895FA-5568-48FD-82C2-106FFF2B9B50}"/>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16" name="Google Shape;113;p15">
              <a:extLst>
                <a:ext uri="{FF2B5EF4-FFF2-40B4-BE49-F238E27FC236}">
                  <a16:creationId xmlns:a16="http://schemas.microsoft.com/office/drawing/2014/main" id="{A89BC3C7-B726-404E-9A30-ACFA582145A0}"/>
                </a:ext>
              </a:extLst>
            </p:cNvPr>
            <p:cNvPicPr preferRelativeResize="0"/>
            <p:nvPr/>
          </p:nvPicPr>
          <p:blipFill rotWithShape="1">
            <a:blip r:embed="rId7">
              <a:alphaModFix/>
            </a:blip>
            <a:srcRect/>
            <a:stretch/>
          </p:blipFill>
          <p:spPr>
            <a:xfrm>
              <a:off x="49251" y="56615"/>
              <a:ext cx="1575649" cy="320475"/>
            </a:xfrm>
            <a:prstGeom prst="rect">
              <a:avLst/>
            </a:prstGeom>
            <a:noFill/>
            <a:ln>
              <a:noFill/>
            </a:ln>
          </p:spPr>
        </p:pic>
      </p:grpSp>
      <p:sp>
        <p:nvSpPr>
          <p:cNvPr id="11" name="Slide Number Placeholder 10">
            <a:extLst>
              <a:ext uri="{FF2B5EF4-FFF2-40B4-BE49-F238E27FC236}">
                <a16:creationId xmlns:a16="http://schemas.microsoft.com/office/drawing/2014/main" id="{74317216-05E6-4D5B-902F-535BA93D9941}"/>
              </a:ext>
            </a:extLst>
          </p:cNvPr>
          <p:cNvSpPr>
            <a:spLocks noGrp="1"/>
          </p:cNvSpPr>
          <p:nvPr>
            <p:ph type="sldNum" sz="quarter" idx="12"/>
          </p:nvPr>
        </p:nvSpPr>
        <p:spPr/>
        <p:txBody>
          <a:bodyPr/>
          <a:lstStyle/>
          <a:p>
            <a:fld id="{48F63A3B-78C7-47BE-AE5E-E10140E04643}" type="slidenum">
              <a:rPr lang="en-US" smtClean="0"/>
              <a:t>30</a:t>
            </a:fld>
            <a:endParaRPr lang="en-US"/>
          </a:p>
        </p:txBody>
      </p:sp>
    </p:spTree>
    <p:extLst>
      <p:ext uri="{BB962C8B-B14F-4D97-AF65-F5344CB8AC3E}">
        <p14:creationId xmlns:p14="http://schemas.microsoft.com/office/powerpoint/2010/main" val="44398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4D78-3E6C-4F43-A068-D800D3F427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0AA2BE-36A4-4DC7-8808-46391D7C88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259111-FB27-47B5-8699-21C80A3A3D19}"/>
              </a:ext>
            </a:extLst>
          </p:cNvPr>
          <p:cNvSpPr>
            <a:spLocks noGrp="1"/>
          </p:cNvSpPr>
          <p:nvPr>
            <p:ph type="sldNum" sz="quarter" idx="12"/>
          </p:nvPr>
        </p:nvSpPr>
        <p:spPr/>
        <p:txBody>
          <a:bodyPr/>
          <a:lstStyle/>
          <a:p>
            <a:fld id="{48F63A3B-78C7-47BE-AE5E-E10140E04643}" type="slidenum">
              <a:rPr lang="en-US" smtClean="0"/>
              <a:t>31</a:t>
            </a:fld>
            <a:endParaRPr lang="en-US"/>
          </a:p>
        </p:txBody>
      </p:sp>
    </p:spTree>
    <p:extLst>
      <p:ext uri="{BB962C8B-B14F-4D97-AF65-F5344CB8AC3E}">
        <p14:creationId xmlns:p14="http://schemas.microsoft.com/office/powerpoint/2010/main" val="142635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838200" y="531593"/>
            <a:ext cx="10515600" cy="1325563"/>
          </a:xfrm>
        </p:spPr>
        <p:txBody>
          <a:bodyPr/>
          <a:lstStyle/>
          <a:p>
            <a:pPr algn="ctr"/>
            <a:r>
              <a:rPr lang="en-US">
                <a:latin typeface="+mn-lt"/>
              </a:rPr>
              <a:t>Concurrency bugs are everywhere</a:t>
            </a:r>
          </a:p>
        </p:txBody>
      </p:sp>
      <p:grpSp>
        <p:nvGrpSpPr>
          <p:cNvPr id="9" name="Group 8">
            <a:extLst>
              <a:ext uri="{FF2B5EF4-FFF2-40B4-BE49-F238E27FC236}">
                <a16:creationId xmlns:a16="http://schemas.microsoft.com/office/drawing/2014/main" id="{41FAA905-887C-412D-999E-6465655A4CFF}"/>
              </a:ext>
            </a:extLst>
          </p:cNvPr>
          <p:cNvGrpSpPr/>
          <p:nvPr/>
        </p:nvGrpSpPr>
        <p:grpSpPr>
          <a:xfrm>
            <a:off x="3671881" y="3986047"/>
            <a:ext cx="4848238" cy="940780"/>
            <a:chOff x="661278" y="2898765"/>
            <a:chExt cx="4683653" cy="816763"/>
          </a:xfrm>
        </p:grpSpPr>
        <p:pic>
          <p:nvPicPr>
            <p:cNvPr id="11" name="Picture 10">
              <a:extLst>
                <a:ext uri="{FF2B5EF4-FFF2-40B4-BE49-F238E27FC236}">
                  <a16:creationId xmlns:a16="http://schemas.microsoft.com/office/drawing/2014/main" id="{795EB55D-C426-442D-A8A0-2A66A05C7BC9}"/>
                </a:ext>
              </a:extLst>
            </p:cNvPr>
            <p:cNvPicPr>
              <a:picLocks noChangeAspect="1"/>
            </p:cNvPicPr>
            <p:nvPr/>
          </p:nvPicPr>
          <p:blipFill>
            <a:blip r:embed="rId3"/>
            <a:stretch>
              <a:fillRect/>
            </a:stretch>
          </p:blipFill>
          <p:spPr>
            <a:xfrm>
              <a:off x="661278" y="2898765"/>
              <a:ext cx="452175" cy="457200"/>
            </a:xfrm>
            <a:prstGeom prst="rect">
              <a:avLst/>
            </a:prstGeom>
          </p:spPr>
        </p:pic>
        <p:sp>
          <p:nvSpPr>
            <p:cNvPr id="12" name="TextBox 11">
              <a:extLst>
                <a:ext uri="{FF2B5EF4-FFF2-40B4-BE49-F238E27FC236}">
                  <a16:creationId xmlns:a16="http://schemas.microsoft.com/office/drawing/2014/main" id="{CAB7A9F9-53E2-4CB0-A1EF-7EF22945D483}"/>
                </a:ext>
              </a:extLst>
            </p:cNvPr>
            <p:cNvSpPr txBox="1"/>
            <p:nvPr/>
          </p:nvSpPr>
          <p:spPr>
            <a:xfrm>
              <a:off x="1084391" y="3346196"/>
              <a:ext cx="3181430" cy="369332"/>
            </a:xfrm>
            <a:prstGeom prst="rect">
              <a:avLst/>
            </a:prstGeom>
            <a:noFill/>
          </p:spPr>
          <p:txBody>
            <a:bodyPr wrap="none" rtlCol="0">
              <a:spAutoFit/>
            </a:bodyPr>
            <a:lstStyle/>
            <a:p>
              <a:r>
                <a:rPr lang="en-US"/>
                <a:t>“That is one monster of a race!”</a:t>
              </a:r>
            </a:p>
          </p:txBody>
        </p:sp>
        <p:sp>
          <p:nvSpPr>
            <p:cNvPr id="13" name="TextBox 12">
              <a:extLst>
                <a:ext uri="{FF2B5EF4-FFF2-40B4-BE49-F238E27FC236}">
                  <a16:creationId xmlns:a16="http://schemas.microsoft.com/office/drawing/2014/main" id="{4BE2D94B-FE90-4554-9CF1-6C9309E66736}"/>
                </a:ext>
              </a:extLst>
            </p:cNvPr>
            <p:cNvSpPr txBox="1"/>
            <p:nvPr/>
          </p:nvSpPr>
          <p:spPr>
            <a:xfrm>
              <a:off x="1103453" y="2973511"/>
              <a:ext cx="4241478" cy="369332"/>
            </a:xfrm>
            <a:prstGeom prst="rect">
              <a:avLst/>
            </a:prstGeom>
            <a:solidFill>
              <a:schemeClr val="bg1">
                <a:lumMod val="85000"/>
              </a:schemeClr>
            </a:solidFill>
          </p:spPr>
          <p:txBody>
            <a:bodyPr wrap="none" rtlCol="0">
              <a:spAutoFit/>
            </a:bodyPr>
            <a:lstStyle/>
            <a:p>
              <a:r>
                <a:rPr lang="en-US" err="1">
                  <a:solidFill>
                    <a:srgbClr val="3366FF"/>
                  </a:solidFill>
                </a:rPr>
                <a:t>Hadoop</a:t>
              </a:r>
              <a:r>
                <a:rPr lang="en-US">
                  <a:solidFill>
                    <a:srgbClr val="3366FF"/>
                  </a:solidFill>
                </a:rPr>
                <a:t> Map/Reduce  </a:t>
              </a:r>
              <a:r>
                <a:rPr lang="en-US"/>
                <a:t>/  </a:t>
              </a:r>
              <a:r>
                <a:rPr lang="en-US">
                  <a:solidFill>
                    <a:srgbClr val="3366FF"/>
                  </a:solidFill>
                </a:rPr>
                <a:t>MAPREDUCE-3274</a:t>
              </a:r>
            </a:p>
          </p:txBody>
        </p:sp>
      </p:grpSp>
      <p:grpSp>
        <p:nvGrpSpPr>
          <p:cNvPr id="19" name="Group 18">
            <a:extLst>
              <a:ext uri="{FF2B5EF4-FFF2-40B4-BE49-F238E27FC236}">
                <a16:creationId xmlns:a16="http://schemas.microsoft.com/office/drawing/2014/main" id="{A685F0DE-7B9E-4899-9FEE-8CD1FA57A065}"/>
              </a:ext>
            </a:extLst>
          </p:cNvPr>
          <p:cNvGrpSpPr/>
          <p:nvPr/>
        </p:nvGrpSpPr>
        <p:grpSpPr>
          <a:xfrm>
            <a:off x="4837759" y="5187632"/>
            <a:ext cx="6521958" cy="1069087"/>
            <a:chOff x="5608607" y="4392919"/>
            <a:chExt cx="4689881" cy="1069087"/>
          </a:xfrm>
        </p:grpSpPr>
        <p:sp>
          <p:nvSpPr>
            <p:cNvPr id="21" name="TextBox 20">
              <a:extLst>
                <a:ext uri="{FF2B5EF4-FFF2-40B4-BE49-F238E27FC236}">
                  <a16:creationId xmlns:a16="http://schemas.microsoft.com/office/drawing/2014/main" id="{148F763D-B3BC-457B-B050-81C212B36A18}"/>
                </a:ext>
              </a:extLst>
            </p:cNvPr>
            <p:cNvSpPr txBox="1"/>
            <p:nvPr/>
          </p:nvSpPr>
          <p:spPr>
            <a:xfrm>
              <a:off x="6037948" y="4815675"/>
              <a:ext cx="4260540" cy="646331"/>
            </a:xfrm>
            <a:prstGeom prst="rect">
              <a:avLst/>
            </a:prstGeom>
            <a:noFill/>
          </p:spPr>
          <p:txBody>
            <a:bodyPr wrap="square" rtlCol="0">
              <a:spAutoFit/>
            </a:bodyPr>
            <a:lstStyle/>
            <a:p>
              <a:r>
                <a:rPr lang="en-US"/>
                <a:t>“</a:t>
              </a:r>
              <a:r>
                <a:rPr lang="en-US" altLang="zh-CN"/>
                <a:t>Do we have to rethink this entire [HBase] …</a:t>
              </a:r>
              <a:r>
                <a:rPr lang="en-US"/>
                <a:t>There isn’t a week going by without some new bugs about races?.”</a:t>
              </a:r>
            </a:p>
          </p:txBody>
        </p:sp>
        <p:sp>
          <p:nvSpPr>
            <p:cNvPr id="22" name="TextBox 21">
              <a:extLst>
                <a:ext uri="{FF2B5EF4-FFF2-40B4-BE49-F238E27FC236}">
                  <a16:creationId xmlns:a16="http://schemas.microsoft.com/office/drawing/2014/main" id="{BFF0FDFB-5B6B-493A-ADD2-B2329EB2F1A0}"/>
                </a:ext>
              </a:extLst>
            </p:cNvPr>
            <p:cNvSpPr txBox="1"/>
            <p:nvPr/>
          </p:nvSpPr>
          <p:spPr>
            <a:xfrm>
              <a:off x="6057011" y="4442990"/>
              <a:ext cx="3785686" cy="369332"/>
            </a:xfrm>
            <a:prstGeom prst="rect">
              <a:avLst/>
            </a:prstGeom>
            <a:solidFill>
              <a:schemeClr val="bg1">
                <a:lumMod val="85000"/>
              </a:schemeClr>
            </a:solidFill>
          </p:spPr>
          <p:txBody>
            <a:bodyPr wrap="none" rtlCol="0">
              <a:noAutofit/>
            </a:bodyPr>
            <a:lstStyle/>
            <a:p>
              <a:r>
                <a:rPr lang="en-US">
                  <a:solidFill>
                    <a:srgbClr val="3366FF"/>
                  </a:solidFill>
                </a:rPr>
                <a:t>HBase  </a:t>
              </a:r>
              <a:r>
                <a:rPr lang="en-US"/>
                <a:t>/  </a:t>
              </a:r>
              <a:r>
                <a:rPr lang="en-US">
                  <a:solidFill>
                    <a:srgbClr val="3366FF"/>
                  </a:solidFill>
                </a:rPr>
                <a:t>HBASE-4397</a:t>
              </a:r>
            </a:p>
          </p:txBody>
        </p:sp>
        <p:pic>
          <p:nvPicPr>
            <p:cNvPr id="27" name="Picture 26">
              <a:extLst>
                <a:ext uri="{FF2B5EF4-FFF2-40B4-BE49-F238E27FC236}">
                  <a16:creationId xmlns:a16="http://schemas.microsoft.com/office/drawing/2014/main" id="{E73E114A-2A56-4CA2-B12E-F1AA2DAEEA87}"/>
                </a:ext>
              </a:extLst>
            </p:cNvPr>
            <p:cNvPicPr>
              <a:picLocks noChangeAspect="1"/>
            </p:cNvPicPr>
            <p:nvPr/>
          </p:nvPicPr>
          <p:blipFill>
            <a:blip r:embed="rId4"/>
            <a:stretch>
              <a:fillRect/>
            </a:stretch>
          </p:blipFill>
          <p:spPr>
            <a:xfrm>
              <a:off x="5608607" y="4392919"/>
              <a:ext cx="439341" cy="457200"/>
            </a:xfrm>
            <a:prstGeom prst="rect">
              <a:avLst/>
            </a:prstGeom>
          </p:spPr>
        </p:pic>
      </p:grpSp>
      <p:grpSp>
        <p:nvGrpSpPr>
          <p:cNvPr id="5" name="Group 4">
            <a:extLst>
              <a:ext uri="{FF2B5EF4-FFF2-40B4-BE49-F238E27FC236}">
                <a16:creationId xmlns:a16="http://schemas.microsoft.com/office/drawing/2014/main" id="{8240584B-EC91-4A78-A550-219CC882D773}"/>
              </a:ext>
            </a:extLst>
          </p:cNvPr>
          <p:cNvGrpSpPr/>
          <p:nvPr/>
        </p:nvGrpSpPr>
        <p:grpSpPr>
          <a:xfrm>
            <a:off x="1040031" y="1794524"/>
            <a:ext cx="4784795" cy="894105"/>
            <a:chOff x="1040031" y="1794524"/>
            <a:chExt cx="4784795" cy="894105"/>
          </a:xfrm>
        </p:grpSpPr>
        <p:grpSp>
          <p:nvGrpSpPr>
            <p:cNvPr id="28" name="Group 27">
              <a:extLst>
                <a:ext uri="{FF2B5EF4-FFF2-40B4-BE49-F238E27FC236}">
                  <a16:creationId xmlns:a16="http://schemas.microsoft.com/office/drawing/2014/main" id="{F6729F16-F9DE-48FC-B6CA-0C2AE8686D60}"/>
                </a:ext>
              </a:extLst>
            </p:cNvPr>
            <p:cNvGrpSpPr/>
            <p:nvPr/>
          </p:nvGrpSpPr>
          <p:grpSpPr>
            <a:xfrm>
              <a:off x="1573470" y="1890024"/>
              <a:ext cx="4251356" cy="798605"/>
              <a:chOff x="1084391" y="2973511"/>
              <a:chExt cx="4107031" cy="693330"/>
            </a:xfrm>
          </p:grpSpPr>
          <p:sp>
            <p:nvSpPr>
              <p:cNvPr id="30" name="TextBox 29">
                <a:extLst>
                  <a:ext uri="{FF2B5EF4-FFF2-40B4-BE49-F238E27FC236}">
                    <a16:creationId xmlns:a16="http://schemas.microsoft.com/office/drawing/2014/main" id="{8F040E40-DD86-4670-AE7C-3CB6BBC10A85}"/>
                  </a:ext>
                </a:extLst>
              </p:cNvPr>
              <p:cNvSpPr txBox="1"/>
              <p:nvPr/>
            </p:nvSpPr>
            <p:spPr>
              <a:xfrm>
                <a:off x="1084391" y="3346196"/>
                <a:ext cx="4107031" cy="320645"/>
              </a:xfrm>
              <a:prstGeom prst="rect">
                <a:avLst/>
              </a:prstGeom>
              <a:noFill/>
            </p:spPr>
            <p:txBody>
              <a:bodyPr wrap="none" rtlCol="0">
                <a:spAutoFit/>
              </a:bodyPr>
              <a:lstStyle/>
              <a:p>
                <a:r>
                  <a:rPr lang="en-US"/>
                  <a:t>“I think it is too complicated and too risky!”</a:t>
                </a:r>
              </a:p>
            </p:txBody>
          </p:sp>
          <p:sp>
            <p:nvSpPr>
              <p:cNvPr id="31" name="TextBox 30">
                <a:extLst>
                  <a:ext uri="{FF2B5EF4-FFF2-40B4-BE49-F238E27FC236}">
                    <a16:creationId xmlns:a16="http://schemas.microsoft.com/office/drawing/2014/main" id="{56C61323-E0A5-40D1-A2DB-D3B25D6E8796}"/>
                  </a:ext>
                </a:extLst>
              </p:cNvPr>
              <p:cNvSpPr txBox="1"/>
              <p:nvPr/>
            </p:nvSpPr>
            <p:spPr>
              <a:xfrm>
                <a:off x="1103453" y="2973511"/>
                <a:ext cx="3901566" cy="320645"/>
              </a:xfrm>
              <a:prstGeom prst="rect">
                <a:avLst/>
              </a:prstGeom>
              <a:solidFill>
                <a:schemeClr val="bg1">
                  <a:lumMod val="85000"/>
                </a:schemeClr>
              </a:solidFill>
            </p:spPr>
            <p:txBody>
              <a:bodyPr wrap="square" rtlCol="0">
                <a:spAutoFit/>
              </a:bodyPr>
              <a:lstStyle/>
              <a:p>
                <a:r>
                  <a:rPr lang="en-US">
                    <a:solidFill>
                      <a:srgbClr val="3366FF"/>
                    </a:solidFill>
                  </a:rPr>
                  <a:t>MySQL </a:t>
                </a:r>
                <a:r>
                  <a:rPr lang="en-US"/>
                  <a:t>/ </a:t>
                </a:r>
                <a:r>
                  <a:rPr lang="en-US">
                    <a:solidFill>
                      <a:srgbClr val="3366FF"/>
                    </a:solidFill>
                  </a:rPr>
                  <a:t>MYSQL-791</a:t>
                </a:r>
              </a:p>
            </p:txBody>
          </p:sp>
        </p:grpSp>
        <p:pic>
          <p:nvPicPr>
            <p:cNvPr id="1026" name="Picture 2" descr="Image result for mysql">
              <a:extLst>
                <a:ext uri="{FF2B5EF4-FFF2-40B4-BE49-F238E27FC236}">
                  <a16:creationId xmlns:a16="http://schemas.microsoft.com/office/drawing/2014/main" id="{A15B07DA-B5D6-40D2-8CF9-54E49BA05F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49" t="6464" r="11181" b="9572"/>
            <a:stretch/>
          </p:blipFill>
          <p:spPr bwMode="auto">
            <a:xfrm>
              <a:off x="1040031" y="1794524"/>
              <a:ext cx="553171" cy="5874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4B03BFE6-478B-4682-8636-4CD6968DE97A}"/>
              </a:ext>
            </a:extLst>
          </p:cNvPr>
          <p:cNvGrpSpPr/>
          <p:nvPr/>
        </p:nvGrpSpPr>
        <p:grpSpPr>
          <a:xfrm>
            <a:off x="2508016" y="2937985"/>
            <a:ext cx="4683653" cy="816763"/>
            <a:chOff x="661278" y="2898765"/>
            <a:chExt cx="4683653" cy="816763"/>
          </a:xfrm>
        </p:grpSpPr>
        <p:pic>
          <p:nvPicPr>
            <p:cNvPr id="34" name="Picture 33">
              <a:extLst>
                <a:ext uri="{FF2B5EF4-FFF2-40B4-BE49-F238E27FC236}">
                  <a16:creationId xmlns:a16="http://schemas.microsoft.com/office/drawing/2014/main" id="{27FCCB7A-7271-49CA-A272-CA4D42B2E4DC}"/>
                </a:ext>
              </a:extLst>
            </p:cNvPr>
            <p:cNvPicPr>
              <a:picLocks noChangeAspect="1"/>
            </p:cNvPicPr>
            <p:nvPr/>
          </p:nvPicPr>
          <p:blipFill>
            <a:blip r:embed="rId3"/>
            <a:stretch>
              <a:fillRect/>
            </a:stretch>
          </p:blipFill>
          <p:spPr>
            <a:xfrm>
              <a:off x="661278" y="2898765"/>
              <a:ext cx="452175" cy="457200"/>
            </a:xfrm>
            <a:prstGeom prst="rect">
              <a:avLst/>
            </a:prstGeom>
          </p:spPr>
        </p:pic>
        <p:sp>
          <p:nvSpPr>
            <p:cNvPr id="35" name="TextBox 34">
              <a:extLst>
                <a:ext uri="{FF2B5EF4-FFF2-40B4-BE49-F238E27FC236}">
                  <a16:creationId xmlns:a16="http://schemas.microsoft.com/office/drawing/2014/main" id="{9779A6E4-405F-412A-BFC1-9C1FDA4821B1}"/>
                </a:ext>
              </a:extLst>
            </p:cNvPr>
            <p:cNvSpPr txBox="1"/>
            <p:nvPr/>
          </p:nvSpPr>
          <p:spPr>
            <a:xfrm>
              <a:off x="1084391" y="3346196"/>
              <a:ext cx="3723570" cy="369332"/>
            </a:xfrm>
            <a:prstGeom prst="rect">
              <a:avLst/>
            </a:prstGeom>
            <a:noFill/>
          </p:spPr>
          <p:txBody>
            <a:bodyPr wrap="none" rtlCol="0">
              <a:spAutoFit/>
            </a:bodyPr>
            <a:lstStyle/>
            <a:p>
              <a:r>
                <a:rPr lang="en-US"/>
                <a:t>“This has become quite messy, sigh</a:t>
              </a:r>
              <a:r>
                <a:rPr lang="en-US" b="1"/>
                <a:t>.</a:t>
              </a:r>
              <a:r>
                <a:rPr lang="en-US"/>
                <a:t>”</a:t>
              </a:r>
            </a:p>
          </p:txBody>
        </p:sp>
        <p:sp>
          <p:nvSpPr>
            <p:cNvPr id="36" name="TextBox 35">
              <a:extLst>
                <a:ext uri="{FF2B5EF4-FFF2-40B4-BE49-F238E27FC236}">
                  <a16:creationId xmlns:a16="http://schemas.microsoft.com/office/drawing/2014/main" id="{48EBFE12-E72C-4DF3-94B8-6878212CDB45}"/>
                </a:ext>
              </a:extLst>
            </p:cNvPr>
            <p:cNvSpPr txBox="1"/>
            <p:nvPr/>
          </p:nvSpPr>
          <p:spPr>
            <a:xfrm>
              <a:off x="1103453" y="2973511"/>
              <a:ext cx="4241478" cy="369332"/>
            </a:xfrm>
            <a:prstGeom prst="rect">
              <a:avLst/>
            </a:prstGeom>
            <a:solidFill>
              <a:schemeClr val="bg1">
                <a:lumMod val="85000"/>
              </a:schemeClr>
            </a:solidFill>
          </p:spPr>
          <p:txBody>
            <a:bodyPr wrap="none" rtlCol="0">
              <a:spAutoFit/>
            </a:bodyPr>
            <a:lstStyle/>
            <a:p>
              <a:r>
                <a:rPr lang="en-US" err="1">
                  <a:solidFill>
                    <a:srgbClr val="3366FF"/>
                  </a:solidFill>
                </a:rPr>
                <a:t>Hadoop</a:t>
              </a:r>
              <a:r>
                <a:rPr lang="en-US">
                  <a:solidFill>
                    <a:srgbClr val="3366FF"/>
                  </a:solidFill>
                </a:rPr>
                <a:t> Map/Reduce  </a:t>
              </a:r>
              <a:r>
                <a:rPr lang="en-US"/>
                <a:t>/  </a:t>
              </a:r>
              <a:r>
                <a:rPr lang="en-US">
                  <a:solidFill>
                    <a:srgbClr val="3366FF"/>
                  </a:solidFill>
                </a:rPr>
                <a:t>MAPREDUCE-4819</a:t>
              </a:r>
            </a:p>
          </p:txBody>
        </p:sp>
      </p:grpSp>
      <p:grpSp>
        <p:nvGrpSpPr>
          <p:cNvPr id="26" name="Group 25">
            <a:extLst>
              <a:ext uri="{FF2B5EF4-FFF2-40B4-BE49-F238E27FC236}">
                <a16:creationId xmlns:a16="http://schemas.microsoft.com/office/drawing/2014/main" id="{50B4F40F-CC8A-410B-9EDF-AB8B1F4EE5A0}"/>
              </a:ext>
            </a:extLst>
          </p:cNvPr>
          <p:cNvGrpSpPr/>
          <p:nvPr/>
        </p:nvGrpSpPr>
        <p:grpSpPr>
          <a:xfrm>
            <a:off x="0" y="-7702"/>
            <a:ext cx="12192000" cy="388511"/>
            <a:chOff x="0" y="22598"/>
            <a:chExt cx="12192000" cy="388511"/>
          </a:xfrm>
        </p:grpSpPr>
        <p:sp>
          <p:nvSpPr>
            <p:cNvPr id="29" name="Google Shape;112;p15">
              <a:extLst>
                <a:ext uri="{FF2B5EF4-FFF2-40B4-BE49-F238E27FC236}">
                  <a16:creationId xmlns:a16="http://schemas.microsoft.com/office/drawing/2014/main" id="{0B33A5EB-F5CA-4D99-9C6A-D115DD79E517}"/>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3" name="Google Shape;113;p15">
              <a:extLst>
                <a:ext uri="{FF2B5EF4-FFF2-40B4-BE49-F238E27FC236}">
                  <a16:creationId xmlns:a16="http://schemas.microsoft.com/office/drawing/2014/main" id="{FF959154-3722-4541-AC13-615BA7DDCE89}"/>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sp>
        <p:nvSpPr>
          <p:cNvPr id="3" name="Slide Number Placeholder 2">
            <a:extLst>
              <a:ext uri="{FF2B5EF4-FFF2-40B4-BE49-F238E27FC236}">
                <a16:creationId xmlns:a16="http://schemas.microsoft.com/office/drawing/2014/main" id="{BC4DDA1E-F286-4CFB-B558-43495A376A04}"/>
              </a:ext>
            </a:extLst>
          </p:cNvPr>
          <p:cNvSpPr>
            <a:spLocks noGrp="1"/>
          </p:cNvSpPr>
          <p:nvPr>
            <p:ph type="sldNum" sz="quarter" idx="12"/>
          </p:nvPr>
        </p:nvSpPr>
        <p:spPr/>
        <p:txBody>
          <a:bodyPr/>
          <a:lstStyle/>
          <a:p>
            <a:fld id="{48F63A3B-78C7-47BE-AE5E-E10140E04643}" type="slidenum">
              <a:rPr lang="en-US" smtClean="0"/>
              <a:t>4</a:t>
            </a:fld>
            <a:endParaRPr lang="en-US"/>
          </a:p>
        </p:txBody>
      </p:sp>
    </p:spTree>
    <p:extLst>
      <p:ext uri="{BB962C8B-B14F-4D97-AF65-F5344CB8AC3E}">
        <p14:creationId xmlns:p14="http://schemas.microsoft.com/office/powerpoint/2010/main" val="20870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4EB2-766D-41A7-8605-13001D9A1E78}"/>
              </a:ext>
            </a:extLst>
          </p:cNvPr>
          <p:cNvSpPr>
            <a:spLocks noGrp="1"/>
          </p:cNvSpPr>
          <p:nvPr>
            <p:ph type="title"/>
          </p:nvPr>
        </p:nvSpPr>
        <p:spPr>
          <a:xfrm>
            <a:off x="838200" y="531593"/>
            <a:ext cx="10515600" cy="1325563"/>
          </a:xfrm>
        </p:spPr>
        <p:txBody>
          <a:bodyPr/>
          <a:lstStyle/>
          <a:p>
            <a:pPr algn="ctr"/>
            <a:r>
              <a:rPr lang="en-US">
                <a:latin typeface="+mn-lt"/>
              </a:rPr>
              <a:t>Concurrency bugs are everywhere</a:t>
            </a:r>
          </a:p>
        </p:txBody>
      </p:sp>
      <p:grpSp>
        <p:nvGrpSpPr>
          <p:cNvPr id="9" name="Group 8">
            <a:extLst>
              <a:ext uri="{FF2B5EF4-FFF2-40B4-BE49-F238E27FC236}">
                <a16:creationId xmlns:a16="http://schemas.microsoft.com/office/drawing/2014/main" id="{41FAA905-887C-412D-999E-6465655A4CFF}"/>
              </a:ext>
            </a:extLst>
          </p:cNvPr>
          <p:cNvGrpSpPr/>
          <p:nvPr/>
        </p:nvGrpSpPr>
        <p:grpSpPr>
          <a:xfrm>
            <a:off x="3671881" y="3986047"/>
            <a:ext cx="4848238" cy="940780"/>
            <a:chOff x="661278" y="2898765"/>
            <a:chExt cx="4683653" cy="816763"/>
          </a:xfrm>
        </p:grpSpPr>
        <p:pic>
          <p:nvPicPr>
            <p:cNvPr id="11" name="Picture 10">
              <a:extLst>
                <a:ext uri="{FF2B5EF4-FFF2-40B4-BE49-F238E27FC236}">
                  <a16:creationId xmlns:a16="http://schemas.microsoft.com/office/drawing/2014/main" id="{795EB55D-C426-442D-A8A0-2A66A05C7BC9}"/>
                </a:ext>
              </a:extLst>
            </p:cNvPr>
            <p:cNvPicPr>
              <a:picLocks noChangeAspect="1"/>
            </p:cNvPicPr>
            <p:nvPr/>
          </p:nvPicPr>
          <p:blipFill>
            <a:blip r:embed="rId3"/>
            <a:stretch>
              <a:fillRect/>
            </a:stretch>
          </p:blipFill>
          <p:spPr>
            <a:xfrm>
              <a:off x="661278" y="2898765"/>
              <a:ext cx="452175" cy="457200"/>
            </a:xfrm>
            <a:prstGeom prst="rect">
              <a:avLst/>
            </a:prstGeom>
          </p:spPr>
        </p:pic>
        <p:sp>
          <p:nvSpPr>
            <p:cNvPr id="12" name="TextBox 11">
              <a:extLst>
                <a:ext uri="{FF2B5EF4-FFF2-40B4-BE49-F238E27FC236}">
                  <a16:creationId xmlns:a16="http://schemas.microsoft.com/office/drawing/2014/main" id="{CAB7A9F9-53E2-4CB0-A1EF-7EF22945D483}"/>
                </a:ext>
              </a:extLst>
            </p:cNvPr>
            <p:cNvSpPr txBox="1"/>
            <p:nvPr/>
          </p:nvSpPr>
          <p:spPr>
            <a:xfrm>
              <a:off x="1084391" y="3346196"/>
              <a:ext cx="3181430" cy="369332"/>
            </a:xfrm>
            <a:prstGeom prst="rect">
              <a:avLst/>
            </a:prstGeom>
            <a:noFill/>
          </p:spPr>
          <p:txBody>
            <a:bodyPr wrap="none" rtlCol="0">
              <a:spAutoFit/>
            </a:bodyPr>
            <a:lstStyle/>
            <a:p>
              <a:r>
                <a:rPr lang="en-US"/>
                <a:t>“That is one monster of a race!”</a:t>
              </a:r>
            </a:p>
          </p:txBody>
        </p:sp>
        <p:sp>
          <p:nvSpPr>
            <p:cNvPr id="13" name="TextBox 12">
              <a:extLst>
                <a:ext uri="{FF2B5EF4-FFF2-40B4-BE49-F238E27FC236}">
                  <a16:creationId xmlns:a16="http://schemas.microsoft.com/office/drawing/2014/main" id="{4BE2D94B-FE90-4554-9CF1-6C9309E66736}"/>
                </a:ext>
              </a:extLst>
            </p:cNvPr>
            <p:cNvSpPr txBox="1"/>
            <p:nvPr/>
          </p:nvSpPr>
          <p:spPr>
            <a:xfrm>
              <a:off x="1103453" y="2973511"/>
              <a:ext cx="4241478" cy="369332"/>
            </a:xfrm>
            <a:prstGeom prst="rect">
              <a:avLst/>
            </a:prstGeom>
            <a:solidFill>
              <a:schemeClr val="bg1">
                <a:lumMod val="85000"/>
              </a:schemeClr>
            </a:solidFill>
          </p:spPr>
          <p:txBody>
            <a:bodyPr wrap="none" rtlCol="0">
              <a:spAutoFit/>
            </a:bodyPr>
            <a:lstStyle/>
            <a:p>
              <a:r>
                <a:rPr lang="en-US" err="1">
                  <a:solidFill>
                    <a:srgbClr val="3366FF"/>
                  </a:solidFill>
                </a:rPr>
                <a:t>Hadoop</a:t>
              </a:r>
              <a:r>
                <a:rPr lang="en-US">
                  <a:solidFill>
                    <a:srgbClr val="3366FF"/>
                  </a:solidFill>
                </a:rPr>
                <a:t> Map/Reduce  </a:t>
              </a:r>
              <a:r>
                <a:rPr lang="en-US"/>
                <a:t>/  </a:t>
              </a:r>
              <a:r>
                <a:rPr lang="en-US">
                  <a:solidFill>
                    <a:srgbClr val="3366FF"/>
                  </a:solidFill>
                </a:rPr>
                <a:t>MAPREDUCE-3274</a:t>
              </a:r>
            </a:p>
          </p:txBody>
        </p:sp>
      </p:grpSp>
      <p:grpSp>
        <p:nvGrpSpPr>
          <p:cNvPr id="19" name="Group 18">
            <a:extLst>
              <a:ext uri="{FF2B5EF4-FFF2-40B4-BE49-F238E27FC236}">
                <a16:creationId xmlns:a16="http://schemas.microsoft.com/office/drawing/2014/main" id="{A685F0DE-7B9E-4899-9FEE-8CD1FA57A065}"/>
              </a:ext>
            </a:extLst>
          </p:cNvPr>
          <p:cNvGrpSpPr/>
          <p:nvPr/>
        </p:nvGrpSpPr>
        <p:grpSpPr>
          <a:xfrm>
            <a:off x="4837759" y="5187632"/>
            <a:ext cx="6521958" cy="1069087"/>
            <a:chOff x="5608607" y="4392919"/>
            <a:chExt cx="4689881" cy="1069087"/>
          </a:xfrm>
        </p:grpSpPr>
        <p:sp>
          <p:nvSpPr>
            <p:cNvPr id="21" name="TextBox 20">
              <a:extLst>
                <a:ext uri="{FF2B5EF4-FFF2-40B4-BE49-F238E27FC236}">
                  <a16:creationId xmlns:a16="http://schemas.microsoft.com/office/drawing/2014/main" id="{148F763D-B3BC-457B-B050-81C212B36A18}"/>
                </a:ext>
              </a:extLst>
            </p:cNvPr>
            <p:cNvSpPr txBox="1"/>
            <p:nvPr/>
          </p:nvSpPr>
          <p:spPr>
            <a:xfrm>
              <a:off x="6037948" y="4815675"/>
              <a:ext cx="4260540" cy="646331"/>
            </a:xfrm>
            <a:prstGeom prst="rect">
              <a:avLst/>
            </a:prstGeom>
            <a:noFill/>
          </p:spPr>
          <p:txBody>
            <a:bodyPr wrap="square" rtlCol="0">
              <a:spAutoFit/>
            </a:bodyPr>
            <a:lstStyle/>
            <a:p>
              <a:r>
                <a:rPr lang="en-US"/>
                <a:t>“</a:t>
              </a:r>
              <a:r>
                <a:rPr lang="en-US" altLang="zh-CN"/>
                <a:t>Do we have to rethink this entire [HBase] …</a:t>
              </a:r>
              <a:r>
                <a:rPr lang="en-US"/>
                <a:t>There isn’t a week going by without some new bugs about races?.”</a:t>
              </a:r>
            </a:p>
          </p:txBody>
        </p:sp>
        <p:sp>
          <p:nvSpPr>
            <p:cNvPr id="22" name="TextBox 21">
              <a:extLst>
                <a:ext uri="{FF2B5EF4-FFF2-40B4-BE49-F238E27FC236}">
                  <a16:creationId xmlns:a16="http://schemas.microsoft.com/office/drawing/2014/main" id="{BFF0FDFB-5B6B-493A-ADD2-B2329EB2F1A0}"/>
                </a:ext>
              </a:extLst>
            </p:cNvPr>
            <p:cNvSpPr txBox="1"/>
            <p:nvPr/>
          </p:nvSpPr>
          <p:spPr>
            <a:xfrm>
              <a:off x="6057011" y="4442990"/>
              <a:ext cx="3785686" cy="369332"/>
            </a:xfrm>
            <a:prstGeom prst="rect">
              <a:avLst/>
            </a:prstGeom>
            <a:solidFill>
              <a:schemeClr val="bg1">
                <a:lumMod val="85000"/>
              </a:schemeClr>
            </a:solidFill>
          </p:spPr>
          <p:txBody>
            <a:bodyPr wrap="none" rtlCol="0">
              <a:noAutofit/>
            </a:bodyPr>
            <a:lstStyle/>
            <a:p>
              <a:r>
                <a:rPr lang="en-US">
                  <a:solidFill>
                    <a:srgbClr val="3366FF"/>
                  </a:solidFill>
                </a:rPr>
                <a:t>HBase  </a:t>
              </a:r>
              <a:r>
                <a:rPr lang="en-US"/>
                <a:t>/  </a:t>
              </a:r>
              <a:r>
                <a:rPr lang="en-US">
                  <a:solidFill>
                    <a:srgbClr val="3366FF"/>
                  </a:solidFill>
                </a:rPr>
                <a:t>HBASE-4397</a:t>
              </a:r>
            </a:p>
          </p:txBody>
        </p:sp>
        <p:pic>
          <p:nvPicPr>
            <p:cNvPr id="27" name="Picture 26">
              <a:extLst>
                <a:ext uri="{FF2B5EF4-FFF2-40B4-BE49-F238E27FC236}">
                  <a16:creationId xmlns:a16="http://schemas.microsoft.com/office/drawing/2014/main" id="{E73E114A-2A56-4CA2-B12E-F1AA2DAEEA87}"/>
                </a:ext>
              </a:extLst>
            </p:cNvPr>
            <p:cNvPicPr>
              <a:picLocks noChangeAspect="1"/>
            </p:cNvPicPr>
            <p:nvPr/>
          </p:nvPicPr>
          <p:blipFill>
            <a:blip r:embed="rId4"/>
            <a:stretch>
              <a:fillRect/>
            </a:stretch>
          </p:blipFill>
          <p:spPr>
            <a:xfrm>
              <a:off x="5608607" y="4392919"/>
              <a:ext cx="439341" cy="457200"/>
            </a:xfrm>
            <a:prstGeom prst="rect">
              <a:avLst/>
            </a:prstGeom>
          </p:spPr>
        </p:pic>
      </p:grpSp>
      <p:grpSp>
        <p:nvGrpSpPr>
          <p:cNvPr id="5" name="Group 4">
            <a:extLst>
              <a:ext uri="{FF2B5EF4-FFF2-40B4-BE49-F238E27FC236}">
                <a16:creationId xmlns:a16="http://schemas.microsoft.com/office/drawing/2014/main" id="{8240584B-EC91-4A78-A550-219CC882D773}"/>
              </a:ext>
            </a:extLst>
          </p:cNvPr>
          <p:cNvGrpSpPr/>
          <p:nvPr/>
        </p:nvGrpSpPr>
        <p:grpSpPr>
          <a:xfrm>
            <a:off x="1040031" y="1794524"/>
            <a:ext cx="4784795" cy="894105"/>
            <a:chOff x="1040031" y="1794524"/>
            <a:chExt cx="4784795" cy="894105"/>
          </a:xfrm>
        </p:grpSpPr>
        <p:grpSp>
          <p:nvGrpSpPr>
            <p:cNvPr id="28" name="Group 27">
              <a:extLst>
                <a:ext uri="{FF2B5EF4-FFF2-40B4-BE49-F238E27FC236}">
                  <a16:creationId xmlns:a16="http://schemas.microsoft.com/office/drawing/2014/main" id="{F6729F16-F9DE-48FC-B6CA-0C2AE8686D60}"/>
                </a:ext>
              </a:extLst>
            </p:cNvPr>
            <p:cNvGrpSpPr/>
            <p:nvPr/>
          </p:nvGrpSpPr>
          <p:grpSpPr>
            <a:xfrm>
              <a:off x="1573470" y="1890024"/>
              <a:ext cx="4251356" cy="798605"/>
              <a:chOff x="1084391" y="2973511"/>
              <a:chExt cx="4107031" cy="693330"/>
            </a:xfrm>
          </p:grpSpPr>
          <p:sp>
            <p:nvSpPr>
              <p:cNvPr id="30" name="TextBox 29">
                <a:extLst>
                  <a:ext uri="{FF2B5EF4-FFF2-40B4-BE49-F238E27FC236}">
                    <a16:creationId xmlns:a16="http://schemas.microsoft.com/office/drawing/2014/main" id="{8F040E40-DD86-4670-AE7C-3CB6BBC10A85}"/>
                  </a:ext>
                </a:extLst>
              </p:cNvPr>
              <p:cNvSpPr txBox="1"/>
              <p:nvPr/>
            </p:nvSpPr>
            <p:spPr>
              <a:xfrm>
                <a:off x="1084391" y="3346196"/>
                <a:ext cx="4107031" cy="320645"/>
              </a:xfrm>
              <a:prstGeom prst="rect">
                <a:avLst/>
              </a:prstGeom>
              <a:noFill/>
            </p:spPr>
            <p:txBody>
              <a:bodyPr wrap="none" rtlCol="0">
                <a:spAutoFit/>
              </a:bodyPr>
              <a:lstStyle/>
              <a:p>
                <a:r>
                  <a:rPr lang="en-US"/>
                  <a:t>“I think it is too complicated and too risky!”</a:t>
                </a:r>
              </a:p>
            </p:txBody>
          </p:sp>
          <p:sp>
            <p:nvSpPr>
              <p:cNvPr id="31" name="TextBox 30">
                <a:extLst>
                  <a:ext uri="{FF2B5EF4-FFF2-40B4-BE49-F238E27FC236}">
                    <a16:creationId xmlns:a16="http://schemas.microsoft.com/office/drawing/2014/main" id="{56C61323-E0A5-40D1-A2DB-D3B25D6E8796}"/>
                  </a:ext>
                </a:extLst>
              </p:cNvPr>
              <p:cNvSpPr txBox="1"/>
              <p:nvPr/>
            </p:nvSpPr>
            <p:spPr>
              <a:xfrm>
                <a:off x="1103453" y="2973511"/>
                <a:ext cx="3901566" cy="320645"/>
              </a:xfrm>
              <a:prstGeom prst="rect">
                <a:avLst/>
              </a:prstGeom>
              <a:solidFill>
                <a:schemeClr val="bg1">
                  <a:lumMod val="85000"/>
                </a:schemeClr>
              </a:solidFill>
            </p:spPr>
            <p:txBody>
              <a:bodyPr wrap="square" rtlCol="0">
                <a:spAutoFit/>
              </a:bodyPr>
              <a:lstStyle/>
              <a:p>
                <a:r>
                  <a:rPr lang="en-US">
                    <a:solidFill>
                      <a:srgbClr val="3366FF"/>
                    </a:solidFill>
                  </a:rPr>
                  <a:t>MySQL </a:t>
                </a:r>
                <a:r>
                  <a:rPr lang="en-US"/>
                  <a:t>/ </a:t>
                </a:r>
                <a:r>
                  <a:rPr lang="en-US">
                    <a:solidFill>
                      <a:srgbClr val="3366FF"/>
                    </a:solidFill>
                  </a:rPr>
                  <a:t>MYSQL-791</a:t>
                </a:r>
              </a:p>
            </p:txBody>
          </p:sp>
        </p:grpSp>
        <p:pic>
          <p:nvPicPr>
            <p:cNvPr id="1026" name="Picture 2" descr="Image result for mysql">
              <a:extLst>
                <a:ext uri="{FF2B5EF4-FFF2-40B4-BE49-F238E27FC236}">
                  <a16:creationId xmlns:a16="http://schemas.microsoft.com/office/drawing/2014/main" id="{A15B07DA-B5D6-40D2-8CF9-54E49BA05F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49" t="6464" r="11181" b="9572"/>
            <a:stretch/>
          </p:blipFill>
          <p:spPr bwMode="auto">
            <a:xfrm>
              <a:off x="1040031" y="1794524"/>
              <a:ext cx="553171" cy="5874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4B03BFE6-478B-4682-8636-4CD6968DE97A}"/>
              </a:ext>
            </a:extLst>
          </p:cNvPr>
          <p:cNvGrpSpPr/>
          <p:nvPr/>
        </p:nvGrpSpPr>
        <p:grpSpPr>
          <a:xfrm>
            <a:off x="2508016" y="2937985"/>
            <a:ext cx="4683653" cy="816763"/>
            <a:chOff x="661278" y="2898765"/>
            <a:chExt cx="4683653" cy="816763"/>
          </a:xfrm>
        </p:grpSpPr>
        <p:pic>
          <p:nvPicPr>
            <p:cNvPr id="34" name="Picture 33">
              <a:extLst>
                <a:ext uri="{FF2B5EF4-FFF2-40B4-BE49-F238E27FC236}">
                  <a16:creationId xmlns:a16="http://schemas.microsoft.com/office/drawing/2014/main" id="{27FCCB7A-7271-49CA-A272-CA4D42B2E4DC}"/>
                </a:ext>
              </a:extLst>
            </p:cNvPr>
            <p:cNvPicPr>
              <a:picLocks noChangeAspect="1"/>
            </p:cNvPicPr>
            <p:nvPr/>
          </p:nvPicPr>
          <p:blipFill>
            <a:blip r:embed="rId3"/>
            <a:stretch>
              <a:fillRect/>
            </a:stretch>
          </p:blipFill>
          <p:spPr>
            <a:xfrm>
              <a:off x="661278" y="2898765"/>
              <a:ext cx="452175" cy="457200"/>
            </a:xfrm>
            <a:prstGeom prst="rect">
              <a:avLst/>
            </a:prstGeom>
          </p:spPr>
        </p:pic>
        <p:sp>
          <p:nvSpPr>
            <p:cNvPr id="35" name="TextBox 34">
              <a:extLst>
                <a:ext uri="{FF2B5EF4-FFF2-40B4-BE49-F238E27FC236}">
                  <a16:creationId xmlns:a16="http://schemas.microsoft.com/office/drawing/2014/main" id="{9779A6E4-405F-412A-BFC1-9C1FDA4821B1}"/>
                </a:ext>
              </a:extLst>
            </p:cNvPr>
            <p:cNvSpPr txBox="1"/>
            <p:nvPr/>
          </p:nvSpPr>
          <p:spPr>
            <a:xfrm>
              <a:off x="1084391" y="3346196"/>
              <a:ext cx="3723570" cy="369332"/>
            </a:xfrm>
            <a:prstGeom prst="rect">
              <a:avLst/>
            </a:prstGeom>
            <a:noFill/>
          </p:spPr>
          <p:txBody>
            <a:bodyPr wrap="none" rtlCol="0">
              <a:spAutoFit/>
            </a:bodyPr>
            <a:lstStyle/>
            <a:p>
              <a:r>
                <a:rPr lang="en-US"/>
                <a:t>“This has become quite messy, sigh</a:t>
              </a:r>
              <a:r>
                <a:rPr lang="en-US" b="1"/>
                <a:t>.</a:t>
              </a:r>
              <a:r>
                <a:rPr lang="en-US"/>
                <a:t>”</a:t>
              </a:r>
            </a:p>
          </p:txBody>
        </p:sp>
        <p:sp>
          <p:nvSpPr>
            <p:cNvPr id="36" name="TextBox 35">
              <a:extLst>
                <a:ext uri="{FF2B5EF4-FFF2-40B4-BE49-F238E27FC236}">
                  <a16:creationId xmlns:a16="http://schemas.microsoft.com/office/drawing/2014/main" id="{48EBFE12-E72C-4DF3-94B8-6878212CDB45}"/>
                </a:ext>
              </a:extLst>
            </p:cNvPr>
            <p:cNvSpPr txBox="1"/>
            <p:nvPr/>
          </p:nvSpPr>
          <p:spPr>
            <a:xfrm>
              <a:off x="1103453" y="2973511"/>
              <a:ext cx="4241478" cy="369332"/>
            </a:xfrm>
            <a:prstGeom prst="rect">
              <a:avLst/>
            </a:prstGeom>
            <a:solidFill>
              <a:schemeClr val="bg1">
                <a:lumMod val="85000"/>
              </a:schemeClr>
            </a:solidFill>
          </p:spPr>
          <p:txBody>
            <a:bodyPr wrap="none" rtlCol="0">
              <a:spAutoFit/>
            </a:bodyPr>
            <a:lstStyle/>
            <a:p>
              <a:r>
                <a:rPr lang="en-US" err="1">
                  <a:solidFill>
                    <a:srgbClr val="3366FF"/>
                  </a:solidFill>
                </a:rPr>
                <a:t>Hadoop</a:t>
              </a:r>
              <a:r>
                <a:rPr lang="en-US">
                  <a:solidFill>
                    <a:srgbClr val="3366FF"/>
                  </a:solidFill>
                </a:rPr>
                <a:t> Map/Reduce  </a:t>
              </a:r>
              <a:r>
                <a:rPr lang="en-US"/>
                <a:t>/  </a:t>
              </a:r>
              <a:r>
                <a:rPr lang="en-US">
                  <a:solidFill>
                    <a:srgbClr val="3366FF"/>
                  </a:solidFill>
                </a:rPr>
                <a:t>MAPREDUCE-4819</a:t>
              </a:r>
            </a:p>
          </p:txBody>
        </p:sp>
      </p:grpSp>
      <p:grpSp>
        <p:nvGrpSpPr>
          <p:cNvPr id="20" name="Group 19">
            <a:extLst>
              <a:ext uri="{FF2B5EF4-FFF2-40B4-BE49-F238E27FC236}">
                <a16:creationId xmlns:a16="http://schemas.microsoft.com/office/drawing/2014/main" id="{50F63A83-4437-46F5-BB01-7633CA4205A9}"/>
              </a:ext>
            </a:extLst>
          </p:cNvPr>
          <p:cNvGrpSpPr/>
          <p:nvPr/>
        </p:nvGrpSpPr>
        <p:grpSpPr>
          <a:xfrm rot="1889093">
            <a:off x="5320482" y="2598328"/>
            <a:ext cx="6309238" cy="1057125"/>
            <a:chOff x="570016" y="2884804"/>
            <a:chExt cx="6309238" cy="1057125"/>
          </a:xfrm>
        </p:grpSpPr>
        <p:sp>
          <p:nvSpPr>
            <p:cNvPr id="23" name="Rectangle 22">
              <a:extLst>
                <a:ext uri="{FF2B5EF4-FFF2-40B4-BE49-F238E27FC236}">
                  <a16:creationId xmlns:a16="http://schemas.microsoft.com/office/drawing/2014/main" id="{0C399E17-253B-470B-93F0-C16FAADE24A7}"/>
                </a:ext>
              </a:extLst>
            </p:cNvPr>
            <p:cNvSpPr/>
            <p:nvPr/>
          </p:nvSpPr>
          <p:spPr>
            <a:xfrm>
              <a:off x="570016" y="2884804"/>
              <a:ext cx="6309238" cy="1057125"/>
            </a:xfrm>
            <a:prstGeom prst="rect">
              <a:avLst/>
            </a:prstGeom>
            <a:ln w="19050" cmpd="sng">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8E389E5E-2F9F-497B-9169-961A74721B9D}"/>
                </a:ext>
              </a:extLst>
            </p:cNvPr>
            <p:cNvPicPr>
              <a:picLocks noChangeAspect="1"/>
            </p:cNvPicPr>
            <p:nvPr/>
          </p:nvPicPr>
          <p:blipFill>
            <a:blip r:embed="rId3"/>
            <a:stretch>
              <a:fillRect/>
            </a:stretch>
          </p:blipFill>
          <p:spPr>
            <a:xfrm>
              <a:off x="661278" y="2898765"/>
              <a:ext cx="452175" cy="457200"/>
            </a:xfrm>
            <a:prstGeom prst="rect">
              <a:avLst/>
            </a:prstGeom>
          </p:spPr>
        </p:pic>
        <p:sp>
          <p:nvSpPr>
            <p:cNvPr id="25" name="TextBox 24">
              <a:extLst>
                <a:ext uri="{FF2B5EF4-FFF2-40B4-BE49-F238E27FC236}">
                  <a16:creationId xmlns:a16="http://schemas.microsoft.com/office/drawing/2014/main" id="{54620630-3660-40B9-BE2D-8A2DC41EDCF4}"/>
                </a:ext>
              </a:extLst>
            </p:cNvPr>
            <p:cNvSpPr txBox="1"/>
            <p:nvPr/>
          </p:nvSpPr>
          <p:spPr>
            <a:xfrm>
              <a:off x="948167" y="3282833"/>
              <a:ext cx="5305555" cy="646331"/>
            </a:xfrm>
            <a:prstGeom prst="rect">
              <a:avLst/>
            </a:prstGeom>
            <a:noFill/>
          </p:spPr>
          <p:txBody>
            <a:bodyPr wrap="square" rtlCol="0">
              <a:spAutoFit/>
            </a:bodyPr>
            <a:lstStyle/>
            <a:p>
              <a:r>
                <a:rPr lang="en-US"/>
                <a:t>“we [prefer] debugging crashes instead of hard-to-track hanging jobs</a:t>
              </a:r>
              <a:r>
                <a:rPr lang="en-US" b="1"/>
                <a:t>.</a:t>
              </a:r>
              <a:r>
                <a:rPr lang="en-US"/>
                <a:t>”</a:t>
              </a:r>
            </a:p>
          </p:txBody>
        </p:sp>
        <p:sp>
          <p:nvSpPr>
            <p:cNvPr id="26" name="TextBox 25">
              <a:extLst>
                <a:ext uri="{FF2B5EF4-FFF2-40B4-BE49-F238E27FC236}">
                  <a16:creationId xmlns:a16="http://schemas.microsoft.com/office/drawing/2014/main" id="{AAFF2B60-111F-4096-BE00-43BCD21A771B}"/>
                </a:ext>
              </a:extLst>
            </p:cNvPr>
            <p:cNvSpPr txBox="1"/>
            <p:nvPr/>
          </p:nvSpPr>
          <p:spPr>
            <a:xfrm>
              <a:off x="1043563" y="2973511"/>
              <a:ext cx="4361259" cy="369332"/>
            </a:xfrm>
            <a:prstGeom prst="rect">
              <a:avLst/>
            </a:prstGeom>
            <a:solidFill>
              <a:schemeClr val="bg1">
                <a:lumMod val="85000"/>
              </a:schemeClr>
            </a:solidFill>
          </p:spPr>
          <p:txBody>
            <a:bodyPr wrap="none" rtlCol="0">
              <a:spAutoFit/>
            </a:bodyPr>
            <a:lstStyle/>
            <a:p>
              <a:r>
                <a:rPr lang="en-US">
                  <a:solidFill>
                    <a:srgbClr val="3366FF"/>
                  </a:solidFill>
                </a:rPr>
                <a:t>Hadoop Map/Reduce  </a:t>
              </a:r>
              <a:r>
                <a:rPr lang="en-US"/>
                <a:t>/  </a:t>
              </a:r>
              <a:r>
                <a:rPr lang="en-US">
                  <a:solidFill>
                    <a:srgbClr val="3366FF"/>
                  </a:solidFill>
                </a:rPr>
                <a:t>MAPREDUCE-3634</a:t>
              </a:r>
            </a:p>
          </p:txBody>
        </p:sp>
      </p:grpSp>
      <p:grpSp>
        <p:nvGrpSpPr>
          <p:cNvPr id="29" name="Group 28">
            <a:extLst>
              <a:ext uri="{FF2B5EF4-FFF2-40B4-BE49-F238E27FC236}">
                <a16:creationId xmlns:a16="http://schemas.microsoft.com/office/drawing/2014/main" id="{68210C70-96D5-42F1-9D74-19CD62AF7CA8}"/>
              </a:ext>
            </a:extLst>
          </p:cNvPr>
          <p:cNvGrpSpPr/>
          <p:nvPr/>
        </p:nvGrpSpPr>
        <p:grpSpPr>
          <a:xfrm rot="445770">
            <a:off x="3133913" y="4692243"/>
            <a:ext cx="6309238" cy="905472"/>
            <a:chOff x="570016" y="2884805"/>
            <a:chExt cx="6309238" cy="905472"/>
          </a:xfrm>
        </p:grpSpPr>
        <p:sp>
          <p:nvSpPr>
            <p:cNvPr id="33" name="Rectangle 32">
              <a:extLst>
                <a:ext uri="{FF2B5EF4-FFF2-40B4-BE49-F238E27FC236}">
                  <a16:creationId xmlns:a16="http://schemas.microsoft.com/office/drawing/2014/main" id="{160D02E7-22CC-45B5-85D8-1FD538DC3CEE}"/>
                </a:ext>
              </a:extLst>
            </p:cNvPr>
            <p:cNvSpPr/>
            <p:nvPr/>
          </p:nvSpPr>
          <p:spPr>
            <a:xfrm>
              <a:off x="570016" y="2884805"/>
              <a:ext cx="6309238" cy="905472"/>
            </a:xfrm>
            <a:prstGeom prst="rect">
              <a:avLst/>
            </a:prstGeom>
            <a:ln w="19050" cmpd="sng">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7" name="Picture 36">
              <a:extLst>
                <a:ext uri="{FF2B5EF4-FFF2-40B4-BE49-F238E27FC236}">
                  <a16:creationId xmlns:a16="http://schemas.microsoft.com/office/drawing/2014/main" id="{2CFDAAED-4F42-41F4-BE5B-5C41CDC26030}"/>
                </a:ext>
              </a:extLst>
            </p:cNvPr>
            <p:cNvPicPr>
              <a:picLocks noChangeAspect="1"/>
            </p:cNvPicPr>
            <p:nvPr/>
          </p:nvPicPr>
          <p:blipFill>
            <a:blip r:embed="rId3"/>
            <a:stretch>
              <a:fillRect/>
            </a:stretch>
          </p:blipFill>
          <p:spPr>
            <a:xfrm>
              <a:off x="661278" y="2898765"/>
              <a:ext cx="452175" cy="457200"/>
            </a:xfrm>
            <a:prstGeom prst="rect">
              <a:avLst/>
            </a:prstGeom>
          </p:spPr>
        </p:pic>
        <p:sp>
          <p:nvSpPr>
            <p:cNvPr id="38" name="TextBox 37">
              <a:extLst>
                <a:ext uri="{FF2B5EF4-FFF2-40B4-BE49-F238E27FC236}">
                  <a16:creationId xmlns:a16="http://schemas.microsoft.com/office/drawing/2014/main" id="{70589414-0BE2-4B4E-84F5-FD35130040E8}"/>
                </a:ext>
              </a:extLst>
            </p:cNvPr>
            <p:cNvSpPr txBox="1"/>
            <p:nvPr/>
          </p:nvSpPr>
          <p:spPr>
            <a:xfrm>
              <a:off x="1084391" y="3346196"/>
              <a:ext cx="5794863" cy="369332"/>
            </a:xfrm>
            <a:prstGeom prst="rect">
              <a:avLst/>
            </a:prstGeom>
            <a:noFill/>
          </p:spPr>
          <p:txBody>
            <a:bodyPr wrap="none" rtlCol="0">
              <a:spAutoFit/>
            </a:bodyPr>
            <a:lstStyle/>
            <a:p>
              <a:r>
                <a:rPr lang="en-US"/>
                <a:t>“Great catch, Sid! Apologies for missing the race condition.”</a:t>
              </a:r>
            </a:p>
          </p:txBody>
        </p:sp>
        <p:sp>
          <p:nvSpPr>
            <p:cNvPr id="39" name="TextBox 38">
              <a:extLst>
                <a:ext uri="{FF2B5EF4-FFF2-40B4-BE49-F238E27FC236}">
                  <a16:creationId xmlns:a16="http://schemas.microsoft.com/office/drawing/2014/main" id="{570CBACC-5914-4C0F-957E-92FC1D761B5D}"/>
                </a:ext>
              </a:extLst>
            </p:cNvPr>
            <p:cNvSpPr txBox="1"/>
            <p:nvPr/>
          </p:nvSpPr>
          <p:spPr>
            <a:xfrm>
              <a:off x="1103453" y="2973511"/>
              <a:ext cx="4241478" cy="369332"/>
            </a:xfrm>
            <a:prstGeom prst="rect">
              <a:avLst/>
            </a:prstGeom>
            <a:solidFill>
              <a:schemeClr val="bg1">
                <a:lumMod val="85000"/>
              </a:schemeClr>
            </a:solidFill>
          </p:spPr>
          <p:txBody>
            <a:bodyPr wrap="none" rtlCol="0">
              <a:spAutoFit/>
            </a:bodyPr>
            <a:lstStyle/>
            <a:p>
              <a:r>
                <a:rPr lang="en-US" err="1">
                  <a:solidFill>
                    <a:srgbClr val="3366FF"/>
                  </a:solidFill>
                </a:rPr>
                <a:t>Hadoop</a:t>
              </a:r>
              <a:r>
                <a:rPr lang="en-US">
                  <a:solidFill>
                    <a:srgbClr val="3366FF"/>
                  </a:solidFill>
                </a:rPr>
                <a:t> Map/Reduce  </a:t>
              </a:r>
              <a:r>
                <a:rPr lang="en-US"/>
                <a:t>/  </a:t>
              </a:r>
              <a:r>
                <a:rPr lang="en-US">
                  <a:solidFill>
                    <a:srgbClr val="3366FF"/>
                  </a:solidFill>
                </a:rPr>
                <a:t>MAPREDUCE-4099</a:t>
              </a:r>
            </a:p>
          </p:txBody>
        </p:sp>
      </p:grpSp>
      <p:grpSp>
        <p:nvGrpSpPr>
          <p:cNvPr id="40" name="Group 39">
            <a:extLst>
              <a:ext uri="{FF2B5EF4-FFF2-40B4-BE49-F238E27FC236}">
                <a16:creationId xmlns:a16="http://schemas.microsoft.com/office/drawing/2014/main" id="{FDB1D520-C346-42D3-888C-DC6E7849F89B}"/>
              </a:ext>
            </a:extLst>
          </p:cNvPr>
          <p:cNvGrpSpPr/>
          <p:nvPr/>
        </p:nvGrpSpPr>
        <p:grpSpPr>
          <a:xfrm rot="20243421">
            <a:off x="1015638" y="2867047"/>
            <a:ext cx="5876428" cy="1107722"/>
            <a:chOff x="5523572" y="4354284"/>
            <a:chExt cx="5876428" cy="1107722"/>
          </a:xfrm>
        </p:grpSpPr>
        <p:sp>
          <p:nvSpPr>
            <p:cNvPr id="41" name="Rectangle 40">
              <a:extLst>
                <a:ext uri="{FF2B5EF4-FFF2-40B4-BE49-F238E27FC236}">
                  <a16:creationId xmlns:a16="http://schemas.microsoft.com/office/drawing/2014/main" id="{0C4BB3B8-1BFF-4B8B-BA6C-1F387FB76A93}"/>
                </a:ext>
              </a:extLst>
            </p:cNvPr>
            <p:cNvSpPr/>
            <p:nvPr/>
          </p:nvSpPr>
          <p:spPr>
            <a:xfrm>
              <a:off x="5523572" y="4354284"/>
              <a:ext cx="5876427" cy="1107722"/>
            </a:xfrm>
            <a:prstGeom prst="rect">
              <a:avLst/>
            </a:prstGeom>
            <a:ln w="19050" cmpd="sng">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6616968D-FA11-4981-8AA0-07300FC50928}"/>
                </a:ext>
              </a:extLst>
            </p:cNvPr>
            <p:cNvSpPr txBox="1"/>
            <p:nvPr/>
          </p:nvSpPr>
          <p:spPr>
            <a:xfrm>
              <a:off x="6037948" y="4815675"/>
              <a:ext cx="5362052" cy="646331"/>
            </a:xfrm>
            <a:prstGeom prst="rect">
              <a:avLst/>
            </a:prstGeom>
            <a:noFill/>
          </p:spPr>
          <p:txBody>
            <a:bodyPr wrap="none" rtlCol="0">
              <a:spAutoFit/>
            </a:bodyPr>
            <a:lstStyle/>
            <a:p>
              <a:r>
                <a:rPr lang="en-US"/>
                <a:t>“We has already found and fix many case, </a:t>
              </a:r>
            </a:p>
            <a:p>
              <a:r>
                <a:rPr lang="en-US"/>
                <a:t>however it seems exist many other cases all the same.”</a:t>
              </a:r>
            </a:p>
          </p:txBody>
        </p:sp>
        <p:sp>
          <p:nvSpPr>
            <p:cNvPr id="43" name="TextBox 42">
              <a:extLst>
                <a:ext uri="{FF2B5EF4-FFF2-40B4-BE49-F238E27FC236}">
                  <a16:creationId xmlns:a16="http://schemas.microsoft.com/office/drawing/2014/main" id="{5598D019-1B25-4F94-97EF-2254F143FF65}"/>
                </a:ext>
              </a:extLst>
            </p:cNvPr>
            <p:cNvSpPr txBox="1"/>
            <p:nvPr/>
          </p:nvSpPr>
          <p:spPr>
            <a:xfrm>
              <a:off x="6057010" y="4442990"/>
              <a:ext cx="4241478" cy="369332"/>
            </a:xfrm>
            <a:prstGeom prst="rect">
              <a:avLst/>
            </a:prstGeom>
            <a:solidFill>
              <a:schemeClr val="bg1">
                <a:lumMod val="85000"/>
              </a:schemeClr>
            </a:solidFill>
          </p:spPr>
          <p:txBody>
            <a:bodyPr wrap="none" rtlCol="0">
              <a:noAutofit/>
            </a:bodyPr>
            <a:lstStyle/>
            <a:p>
              <a:r>
                <a:rPr lang="en-US">
                  <a:solidFill>
                    <a:srgbClr val="3366FF"/>
                  </a:solidFill>
                </a:rPr>
                <a:t>HBase  </a:t>
              </a:r>
              <a:r>
                <a:rPr lang="en-US"/>
                <a:t>/  </a:t>
              </a:r>
              <a:r>
                <a:rPr lang="en-US">
                  <a:solidFill>
                    <a:srgbClr val="3366FF"/>
                  </a:solidFill>
                </a:rPr>
                <a:t>HBASE-6417</a:t>
              </a:r>
            </a:p>
          </p:txBody>
        </p:sp>
        <p:pic>
          <p:nvPicPr>
            <p:cNvPr id="44" name="Picture 43">
              <a:extLst>
                <a:ext uri="{FF2B5EF4-FFF2-40B4-BE49-F238E27FC236}">
                  <a16:creationId xmlns:a16="http://schemas.microsoft.com/office/drawing/2014/main" id="{F321CCEF-DEA5-4AE3-8835-86049FA3183B}"/>
                </a:ext>
              </a:extLst>
            </p:cNvPr>
            <p:cNvPicPr>
              <a:picLocks noChangeAspect="1"/>
            </p:cNvPicPr>
            <p:nvPr/>
          </p:nvPicPr>
          <p:blipFill>
            <a:blip r:embed="rId4"/>
            <a:stretch>
              <a:fillRect/>
            </a:stretch>
          </p:blipFill>
          <p:spPr>
            <a:xfrm>
              <a:off x="5608607" y="4392919"/>
              <a:ext cx="439341" cy="457200"/>
            </a:xfrm>
            <a:prstGeom prst="rect">
              <a:avLst/>
            </a:prstGeom>
          </p:spPr>
        </p:pic>
      </p:grpSp>
      <p:grpSp>
        <p:nvGrpSpPr>
          <p:cNvPr id="3" name="Group 2">
            <a:extLst>
              <a:ext uri="{FF2B5EF4-FFF2-40B4-BE49-F238E27FC236}">
                <a16:creationId xmlns:a16="http://schemas.microsoft.com/office/drawing/2014/main" id="{98DD40B8-8D80-44FB-B55F-45EEE57BB999}"/>
              </a:ext>
            </a:extLst>
          </p:cNvPr>
          <p:cNvGrpSpPr/>
          <p:nvPr/>
        </p:nvGrpSpPr>
        <p:grpSpPr>
          <a:xfrm>
            <a:off x="4216683" y="4319091"/>
            <a:ext cx="6309238" cy="1594357"/>
            <a:chOff x="4216683" y="4319091"/>
            <a:chExt cx="6309238" cy="1594357"/>
          </a:xfrm>
        </p:grpSpPr>
        <p:grpSp>
          <p:nvGrpSpPr>
            <p:cNvPr id="45" name="Group 44">
              <a:extLst>
                <a:ext uri="{FF2B5EF4-FFF2-40B4-BE49-F238E27FC236}">
                  <a16:creationId xmlns:a16="http://schemas.microsoft.com/office/drawing/2014/main" id="{21306444-5621-4DF9-A134-3D71F9696D79}"/>
                </a:ext>
              </a:extLst>
            </p:cNvPr>
            <p:cNvGrpSpPr/>
            <p:nvPr/>
          </p:nvGrpSpPr>
          <p:grpSpPr>
            <a:xfrm rot="20259832">
              <a:off x="4216683" y="4319091"/>
              <a:ext cx="6309238" cy="1236152"/>
              <a:chOff x="570016" y="2884805"/>
              <a:chExt cx="6309238" cy="1066541"/>
            </a:xfrm>
          </p:grpSpPr>
          <p:sp>
            <p:nvSpPr>
              <p:cNvPr id="46" name="Rectangle 45">
                <a:extLst>
                  <a:ext uri="{FF2B5EF4-FFF2-40B4-BE49-F238E27FC236}">
                    <a16:creationId xmlns:a16="http://schemas.microsoft.com/office/drawing/2014/main" id="{EA03E28B-F244-43AA-B403-3D18A1E9E0B7}"/>
                  </a:ext>
                </a:extLst>
              </p:cNvPr>
              <p:cNvSpPr/>
              <p:nvPr/>
            </p:nvSpPr>
            <p:spPr>
              <a:xfrm>
                <a:off x="570016" y="2884805"/>
                <a:ext cx="6309238" cy="992354"/>
              </a:xfrm>
              <a:prstGeom prst="rect">
                <a:avLst/>
              </a:prstGeom>
              <a:ln w="19050" cmpd="sng">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F2CD6B5D-4199-4C51-8009-AFE11F5248E6}"/>
                  </a:ext>
                </a:extLst>
              </p:cNvPr>
              <p:cNvSpPr txBox="1"/>
              <p:nvPr/>
            </p:nvSpPr>
            <p:spPr>
              <a:xfrm>
                <a:off x="1132058" y="3305015"/>
                <a:ext cx="5272461" cy="646331"/>
              </a:xfrm>
              <a:prstGeom prst="rect">
                <a:avLst/>
              </a:prstGeom>
              <a:noFill/>
            </p:spPr>
            <p:txBody>
              <a:bodyPr wrap="square" rtlCol="0">
                <a:spAutoFit/>
              </a:bodyPr>
              <a:lstStyle/>
              <a:p>
                <a:r>
                  <a:rPr lang="en-US"/>
                  <a:t>This issue, and the other related issues ... makes me very nervous about all the state combinations</a:t>
                </a:r>
              </a:p>
            </p:txBody>
          </p:sp>
          <p:sp>
            <p:nvSpPr>
              <p:cNvPr id="49" name="TextBox 48">
                <a:extLst>
                  <a:ext uri="{FF2B5EF4-FFF2-40B4-BE49-F238E27FC236}">
                    <a16:creationId xmlns:a16="http://schemas.microsoft.com/office/drawing/2014/main" id="{D747BEFF-F939-4A23-B0FD-B04A9A4A53B0}"/>
                  </a:ext>
                </a:extLst>
              </p:cNvPr>
              <p:cNvSpPr txBox="1"/>
              <p:nvPr/>
            </p:nvSpPr>
            <p:spPr>
              <a:xfrm>
                <a:off x="1195407" y="2985080"/>
                <a:ext cx="2227854" cy="318656"/>
              </a:xfrm>
              <a:prstGeom prst="rect">
                <a:avLst/>
              </a:prstGeom>
              <a:solidFill>
                <a:schemeClr val="bg1">
                  <a:lumMod val="85000"/>
                </a:schemeClr>
              </a:solidFill>
            </p:spPr>
            <p:txBody>
              <a:bodyPr wrap="none" rtlCol="0">
                <a:spAutoFit/>
              </a:bodyPr>
              <a:lstStyle/>
              <a:p>
                <a:r>
                  <a:rPr lang="en-US">
                    <a:solidFill>
                      <a:srgbClr val="3366FF"/>
                    </a:solidFill>
                  </a:rPr>
                  <a:t>HBase  </a:t>
                </a:r>
                <a:r>
                  <a:rPr lang="en-US"/>
                  <a:t>/  </a:t>
                </a:r>
                <a:r>
                  <a:rPr lang="en-US">
                    <a:solidFill>
                      <a:srgbClr val="3366FF"/>
                    </a:solidFill>
                  </a:rPr>
                  <a:t>HBASE-6060</a:t>
                </a:r>
              </a:p>
            </p:txBody>
          </p:sp>
        </p:grpSp>
        <p:pic>
          <p:nvPicPr>
            <p:cNvPr id="50" name="Picture 49">
              <a:extLst>
                <a:ext uri="{FF2B5EF4-FFF2-40B4-BE49-F238E27FC236}">
                  <a16:creationId xmlns:a16="http://schemas.microsoft.com/office/drawing/2014/main" id="{5DDBA43B-F462-40DF-84BD-A224EF505005}"/>
                </a:ext>
              </a:extLst>
            </p:cNvPr>
            <p:cNvPicPr>
              <a:picLocks noChangeAspect="1"/>
            </p:cNvPicPr>
            <p:nvPr/>
          </p:nvPicPr>
          <p:blipFill>
            <a:blip r:embed="rId4"/>
            <a:stretch>
              <a:fillRect/>
            </a:stretch>
          </p:blipFill>
          <p:spPr>
            <a:xfrm rot="20243421">
              <a:off x="4431555" y="5456248"/>
              <a:ext cx="439341" cy="457200"/>
            </a:xfrm>
            <a:prstGeom prst="rect">
              <a:avLst/>
            </a:prstGeom>
          </p:spPr>
        </p:pic>
      </p:grpSp>
      <p:grpSp>
        <p:nvGrpSpPr>
          <p:cNvPr id="53" name="Group 52">
            <a:extLst>
              <a:ext uri="{FF2B5EF4-FFF2-40B4-BE49-F238E27FC236}">
                <a16:creationId xmlns:a16="http://schemas.microsoft.com/office/drawing/2014/main" id="{2E59AAE5-02D4-48FD-BCB8-7317DD6D6A29}"/>
              </a:ext>
            </a:extLst>
          </p:cNvPr>
          <p:cNvGrpSpPr/>
          <p:nvPr/>
        </p:nvGrpSpPr>
        <p:grpSpPr>
          <a:xfrm>
            <a:off x="0" y="0"/>
            <a:ext cx="12192000" cy="388511"/>
            <a:chOff x="0" y="22598"/>
            <a:chExt cx="12192000" cy="388511"/>
          </a:xfrm>
        </p:grpSpPr>
        <p:sp>
          <p:nvSpPr>
            <p:cNvPr id="54" name="Google Shape;112;p15">
              <a:extLst>
                <a:ext uri="{FF2B5EF4-FFF2-40B4-BE49-F238E27FC236}">
                  <a16:creationId xmlns:a16="http://schemas.microsoft.com/office/drawing/2014/main" id="{CBAB4E4E-C428-4B86-9AFA-C9C399A340CC}"/>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55" name="Google Shape;113;p15">
              <a:extLst>
                <a:ext uri="{FF2B5EF4-FFF2-40B4-BE49-F238E27FC236}">
                  <a16:creationId xmlns:a16="http://schemas.microsoft.com/office/drawing/2014/main" id="{37BFF6BE-8B93-4C8F-AEC8-460784A847FC}"/>
                </a:ext>
              </a:extLst>
            </p:cNvPr>
            <p:cNvPicPr preferRelativeResize="0"/>
            <p:nvPr/>
          </p:nvPicPr>
          <p:blipFill rotWithShape="1">
            <a:blip r:embed="rId6">
              <a:alphaModFix/>
            </a:blip>
            <a:srcRect/>
            <a:stretch/>
          </p:blipFill>
          <p:spPr>
            <a:xfrm>
              <a:off x="49251" y="56615"/>
              <a:ext cx="1575649" cy="320475"/>
            </a:xfrm>
            <a:prstGeom prst="rect">
              <a:avLst/>
            </a:prstGeom>
            <a:noFill/>
            <a:ln>
              <a:noFill/>
            </a:ln>
          </p:spPr>
        </p:pic>
      </p:grpSp>
      <p:sp>
        <p:nvSpPr>
          <p:cNvPr id="4" name="Slide Number Placeholder 3">
            <a:extLst>
              <a:ext uri="{FF2B5EF4-FFF2-40B4-BE49-F238E27FC236}">
                <a16:creationId xmlns:a16="http://schemas.microsoft.com/office/drawing/2014/main" id="{E6876AC3-196D-42F1-A3B4-7FF5759E9D1F}"/>
              </a:ext>
            </a:extLst>
          </p:cNvPr>
          <p:cNvSpPr>
            <a:spLocks noGrp="1"/>
          </p:cNvSpPr>
          <p:nvPr>
            <p:ph type="sldNum" sz="quarter" idx="12"/>
          </p:nvPr>
        </p:nvSpPr>
        <p:spPr/>
        <p:txBody>
          <a:bodyPr/>
          <a:lstStyle/>
          <a:p>
            <a:fld id="{48F63A3B-78C7-47BE-AE5E-E10140E04643}" type="slidenum">
              <a:rPr lang="en-US" smtClean="0"/>
              <a:t>5</a:t>
            </a:fld>
            <a:endParaRPr lang="en-US"/>
          </a:p>
        </p:txBody>
      </p:sp>
    </p:spTree>
    <p:extLst>
      <p:ext uri="{BB962C8B-B14F-4D97-AF65-F5344CB8AC3E}">
        <p14:creationId xmlns:p14="http://schemas.microsoft.com/office/powerpoint/2010/main" val="14676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7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Thread-safety violation (TSV)</a:t>
            </a:r>
          </a:p>
        </p:txBody>
      </p:sp>
      <p:sp>
        <p:nvSpPr>
          <p:cNvPr id="3" name="TextBox 2">
            <a:extLst>
              <a:ext uri="{FF2B5EF4-FFF2-40B4-BE49-F238E27FC236}">
                <a16:creationId xmlns:a16="http://schemas.microsoft.com/office/drawing/2014/main" id="{59EFC8A6-DD7F-437C-A746-29BFC6DDD8D7}"/>
              </a:ext>
            </a:extLst>
          </p:cNvPr>
          <p:cNvSpPr txBox="1"/>
          <p:nvPr/>
        </p:nvSpPr>
        <p:spPr>
          <a:xfrm>
            <a:off x="6475059" y="2125052"/>
            <a:ext cx="4153184" cy="584775"/>
          </a:xfrm>
          <a:prstGeom prst="rect">
            <a:avLst/>
          </a:prstGeom>
          <a:noFill/>
        </p:spPr>
        <p:txBody>
          <a:bodyPr wrap="square" rtlCol="0">
            <a:spAutoFit/>
          </a:bodyPr>
          <a:lstStyle/>
          <a:p>
            <a:r>
              <a:rPr lang="en-US" sz="3200">
                <a:solidFill>
                  <a:schemeClr val="accent1">
                    <a:lumMod val="75000"/>
                  </a:schemeClr>
                </a:solidFill>
              </a:rPr>
              <a:t>Thread-safety</a:t>
            </a:r>
            <a:r>
              <a:rPr lang="en-US" sz="3200" i="1">
                <a:solidFill>
                  <a:schemeClr val="accent1">
                    <a:lumMod val="75000"/>
                  </a:schemeClr>
                </a:solidFill>
              </a:rPr>
              <a:t> </a:t>
            </a:r>
            <a:r>
              <a:rPr lang="en-US" sz="3200">
                <a:solidFill>
                  <a:schemeClr val="accent1">
                    <a:lumMod val="75000"/>
                  </a:schemeClr>
                </a:solidFill>
              </a:rPr>
              <a:t>contract </a:t>
            </a:r>
            <a:endParaRPr lang="en-US" sz="3200"/>
          </a:p>
        </p:txBody>
      </p:sp>
      <p:sp>
        <p:nvSpPr>
          <p:cNvPr id="6" name="TextBox 5">
            <a:extLst>
              <a:ext uri="{FF2B5EF4-FFF2-40B4-BE49-F238E27FC236}">
                <a16:creationId xmlns:a16="http://schemas.microsoft.com/office/drawing/2014/main" id="{6FC05074-3546-4221-8000-C12B81A8CA90}"/>
              </a:ext>
            </a:extLst>
          </p:cNvPr>
          <p:cNvSpPr txBox="1"/>
          <p:nvPr/>
        </p:nvSpPr>
        <p:spPr>
          <a:xfrm>
            <a:off x="6475059" y="4148174"/>
            <a:ext cx="4179689" cy="584775"/>
          </a:xfrm>
          <a:prstGeom prst="rect">
            <a:avLst/>
          </a:prstGeom>
          <a:noFill/>
        </p:spPr>
        <p:txBody>
          <a:bodyPr wrap="square" rtlCol="0">
            <a:spAutoFit/>
          </a:bodyPr>
          <a:lstStyle/>
          <a:p>
            <a:r>
              <a:rPr lang="en-US" sz="3200">
                <a:solidFill>
                  <a:schemeClr val="accent2">
                    <a:lumMod val="75000"/>
                  </a:schemeClr>
                </a:solidFill>
              </a:rPr>
              <a:t>Thread-safety</a:t>
            </a:r>
            <a:r>
              <a:rPr lang="en-US" sz="3200" i="1">
                <a:solidFill>
                  <a:schemeClr val="accent2">
                    <a:lumMod val="75000"/>
                  </a:schemeClr>
                </a:solidFill>
              </a:rPr>
              <a:t> </a:t>
            </a:r>
            <a:r>
              <a:rPr lang="en-US" sz="3200">
                <a:solidFill>
                  <a:schemeClr val="accent2">
                    <a:lumMod val="75000"/>
                  </a:schemeClr>
                </a:solidFill>
              </a:rPr>
              <a:t>violation </a:t>
            </a:r>
            <a:endParaRPr lang="en-US" sz="3200">
              <a:solidFill>
                <a:schemeClr val="accent1"/>
              </a:solidFill>
            </a:endParaRPr>
          </a:p>
        </p:txBody>
      </p:sp>
      <p:sp>
        <p:nvSpPr>
          <p:cNvPr id="2" name="TextBox 1">
            <a:extLst>
              <a:ext uri="{FF2B5EF4-FFF2-40B4-BE49-F238E27FC236}">
                <a16:creationId xmlns:a16="http://schemas.microsoft.com/office/drawing/2014/main" id="{E29FDF38-AD99-481A-82DD-4823B4A68DC1}"/>
              </a:ext>
            </a:extLst>
          </p:cNvPr>
          <p:cNvSpPr txBox="1"/>
          <p:nvPr/>
        </p:nvSpPr>
        <p:spPr>
          <a:xfrm>
            <a:off x="1500599" y="2274098"/>
            <a:ext cx="3511826" cy="3323987"/>
          </a:xfrm>
          <a:prstGeom prst="rect">
            <a:avLst/>
          </a:prstGeom>
          <a:noFill/>
        </p:spPr>
        <p:txBody>
          <a:bodyPr wrap="square" rtlCol="0" anchor="t">
            <a:spAutoFit/>
          </a:bodyPr>
          <a:lstStyle/>
          <a:p>
            <a:r>
              <a:rPr lang="en-US" altLang="zh-CN" sz="3200" i="1">
                <a:latin typeface="Consolas"/>
                <a:ea typeface="等线"/>
              </a:rPr>
              <a:t>class </a:t>
            </a:r>
            <a:r>
              <a:rPr lang="en-US" altLang="zh-CN" sz="3200" i="1" err="1">
                <a:latin typeface="Consolas"/>
                <a:ea typeface="等线"/>
              </a:rPr>
              <a:t>MyClass</a:t>
            </a:r>
            <a:r>
              <a:rPr lang="en-US" altLang="zh-CN" sz="3200" i="1">
                <a:latin typeface="Consolas"/>
                <a:ea typeface="等线"/>
              </a:rPr>
              <a:t>{</a:t>
            </a:r>
            <a:endParaRPr lang="zh-CN" altLang="en-US" sz="3200" i="1">
              <a:latin typeface="Consolas"/>
              <a:ea typeface="等线"/>
            </a:endParaRPr>
          </a:p>
          <a:p>
            <a:r>
              <a:rPr lang="en-US" altLang="zh-CN" sz="3200" i="1">
                <a:latin typeface="Consolas"/>
                <a:ea typeface="等线"/>
              </a:rPr>
              <a:t>  public:</a:t>
            </a:r>
            <a:r>
              <a:rPr lang="zh-CN" altLang="en-US" sz="3200" i="1">
                <a:latin typeface="Consolas"/>
                <a:ea typeface="等线"/>
              </a:rPr>
              <a:t>     </a:t>
            </a:r>
            <a:r>
              <a:rPr lang="en-US" altLang="zh-CN" sz="3200" i="1">
                <a:latin typeface="Consolas"/>
                <a:ea typeface="等线"/>
              </a:rPr>
              <a:t>	m1();</a:t>
            </a:r>
            <a:endParaRPr lang="zh-CN" altLang="en-US" sz="3200" i="1">
              <a:latin typeface="Consolas"/>
              <a:ea typeface="等线"/>
            </a:endParaRPr>
          </a:p>
          <a:p>
            <a:r>
              <a:rPr lang="zh-CN" altLang="en-US" sz="3200" i="1">
                <a:latin typeface="Consolas"/>
                <a:ea typeface="等线"/>
              </a:rPr>
              <a:t>    </a:t>
            </a:r>
            <a:r>
              <a:rPr lang="en-US" altLang="zh-CN" sz="3200" i="1">
                <a:latin typeface="Consolas"/>
                <a:ea typeface="等线"/>
              </a:rPr>
              <a:t>m2();</a:t>
            </a:r>
            <a:endParaRPr lang="zh-CN" altLang="en-US" sz="3200" i="1">
              <a:latin typeface="Consolas"/>
              <a:ea typeface="等线"/>
            </a:endParaRPr>
          </a:p>
          <a:p>
            <a:r>
              <a:rPr lang="en-US" altLang="zh-CN" sz="3200" i="1">
                <a:latin typeface="Consolas"/>
                <a:ea typeface="等线"/>
              </a:rPr>
              <a:t>  ...</a:t>
            </a:r>
            <a:endParaRPr lang="zh-CN" altLang="en-US" sz="3200" i="1">
              <a:latin typeface="Consolas"/>
              <a:ea typeface="等线"/>
            </a:endParaRPr>
          </a:p>
          <a:p>
            <a:r>
              <a:rPr lang="en-US" altLang="zh-CN" sz="3200" i="1">
                <a:latin typeface="Consolas"/>
                <a:ea typeface="等线"/>
              </a:rPr>
              <a:t>}</a:t>
            </a:r>
            <a:endParaRPr lang="zh-CN" altLang="en-US" sz="3200" i="1">
              <a:latin typeface="Consolas"/>
              <a:ea typeface="等线"/>
            </a:endParaRPr>
          </a:p>
          <a:p>
            <a:endParaRPr lang="en-US"/>
          </a:p>
        </p:txBody>
      </p:sp>
      <p:sp>
        <p:nvSpPr>
          <p:cNvPr id="10" name="TextBox 9">
            <a:extLst>
              <a:ext uri="{FF2B5EF4-FFF2-40B4-BE49-F238E27FC236}">
                <a16:creationId xmlns:a16="http://schemas.microsoft.com/office/drawing/2014/main" id="{91C3CA01-C9F1-433F-8712-E9CDA948F736}"/>
              </a:ext>
            </a:extLst>
          </p:cNvPr>
          <p:cNvSpPr txBox="1"/>
          <p:nvPr/>
        </p:nvSpPr>
        <p:spPr>
          <a:xfrm>
            <a:off x="6687129" y="6067230"/>
            <a:ext cx="1417439" cy="523220"/>
          </a:xfrm>
          <a:prstGeom prst="rect">
            <a:avLst/>
          </a:prstGeom>
          <a:noFill/>
        </p:spPr>
        <p:txBody>
          <a:bodyPr wrap="square" rtlCol="0">
            <a:spAutoFit/>
          </a:bodyPr>
          <a:lstStyle/>
          <a:p>
            <a:r>
              <a:rPr lang="en-US" sz="2800"/>
              <a:t>thread 1</a:t>
            </a:r>
          </a:p>
        </p:txBody>
      </p:sp>
      <p:sp>
        <p:nvSpPr>
          <p:cNvPr id="11" name="TextBox 10">
            <a:extLst>
              <a:ext uri="{FF2B5EF4-FFF2-40B4-BE49-F238E27FC236}">
                <a16:creationId xmlns:a16="http://schemas.microsoft.com/office/drawing/2014/main" id="{620CBB2C-89CC-4468-90A4-03DA10EBBF80}"/>
              </a:ext>
            </a:extLst>
          </p:cNvPr>
          <p:cNvSpPr txBox="1"/>
          <p:nvPr/>
        </p:nvSpPr>
        <p:spPr>
          <a:xfrm>
            <a:off x="9147018" y="6056717"/>
            <a:ext cx="1417439" cy="523220"/>
          </a:xfrm>
          <a:prstGeom prst="rect">
            <a:avLst/>
          </a:prstGeom>
          <a:noFill/>
        </p:spPr>
        <p:txBody>
          <a:bodyPr wrap="square" rtlCol="0">
            <a:spAutoFit/>
          </a:bodyPr>
          <a:lstStyle/>
          <a:p>
            <a:r>
              <a:rPr lang="en-US" sz="2800"/>
              <a:t>thread 2</a:t>
            </a:r>
          </a:p>
        </p:txBody>
      </p:sp>
      <p:cxnSp>
        <p:nvCxnSpPr>
          <p:cNvPr id="12" name="Straight Connector 11">
            <a:extLst>
              <a:ext uri="{FF2B5EF4-FFF2-40B4-BE49-F238E27FC236}">
                <a16:creationId xmlns:a16="http://schemas.microsoft.com/office/drawing/2014/main" id="{D296CCA1-37F6-4870-A7C0-C401FC24831D}"/>
              </a:ext>
            </a:extLst>
          </p:cNvPr>
          <p:cNvCxnSpPr>
            <a:cxnSpLocks/>
          </p:cNvCxnSpPr>
          <p:nvPr/>
        </p:nvCxnSpPr>
        <p:spPr>
          <a:xfrm>
            <a:off x="7308810" y="4874879"/>
            <a:ext cx="0" cy="11818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6944C2-8476-4B2A-8A30-F09102892D33}"/>
              </a:ext>
            </a:extLst>
          </p:cNvPr>
          <p:cNvCxnSpPr>
            <a:cxnSpLocks/>
          </p:cNvCxnSpPr>
          <p:nvPr/>
        </p:nvCxnSpPr>
        <p:spPr>
          <a:xfrm>
            <a:off x="9785461" y="4874879"/>
            <a:ext cx="10132" cy="11818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AB12D77-675E-4640-90B1-59CBA1FDA0ED}"/>
              </a:ext>
            </a:extLst>
          </p:cNvPr>
          <p:cNvSpPr/>
          <p:nvPr/>
        </p:nvSpPr>
        <p:spPr>
          <a:xfrm>
            <a:off x="6544268" y="5340455"/>
            <a:ext cx="1529083"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nsolas"/>
              </a:rPr>
              <a:t>myObj.m1()</a:t>
            </a:r>
            <a:endParaRPr lang="en-US">
              <a:solidFill>
                <a:schemeClr val="tx1"/>
              </a:solidFill>
              <a:latin typeface="Consolas"/>
              <a:cs typeface="Calibri"/>
            </a:endParaRPr>
          </a:p>
        </p:txBody>
      </p:sp>
      <p:sp>
        <p:nvSpPr>
          <p:cNvPr id="15" name="Rectangle: Rounded Corners 14">
            <a:extLst>
              <a:ext uri="{FF2B5EF4-FFF2-40B4-BE49-F238E27FC236}">
                <a16:creationId xmlns:a16="http://schemas.microsoft.com/office/drawing/2014/main" id="{19B96F75-B2A5-4F37-B5F8-A993F2454EBC}"/>
              </a:ext>
            </a:extLst>
          </p:cNvPr>
          <p:cNvSpPr/>
          <p:nvPr/>
        </p:nvSpPr>
        <p:spPr>
          <a:xfrm>
            <a:off x="9020919" y="5340856"/>
            <a:ext cx="1529083"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nsolas"/>
              </a:rPr>
              <a:t>myObj.m2()</a:t>
            </a:r>
          </a:p>
        </p:txBody>
      </p:sp>
      <p:grpSp>
        <p:nvGrpSpPr>
          <p:cNvPr id="4" name="Group 3">
            <a:extLst>
              <a:ext uri="{FF2B5EF4-FFF2-40B4-BE49-F238E27FC236}">
                <a16:creationId xmlns:a16="http://schemas.microsoft.com/office/drawing/2014/main" id="{B313B813-46FC-4400-ADC5-2E706C922C5D}"/>
              </a:ext>
            </a:extLst>
          </p:cNvPr>
          <p:cNvGrpSpPr/>
          <p:nvPr/>
        </p:nvGrpSpPr>
        <p:grpSpPr>
          <a:xfrm>
            <a:off x="6790573" y="2841044"/>
            <a:ext cx="4153184" cy="1077218"/>
            <a:chOff x="6790573" y="2841044"/>
            <a:chExt cx="4153184" cy="1077218"/>
          </a:xfrm>
        </p:grpSpPr>
        <p:sp>
          <p:nvSpPr>
            <p:cNvPr id="8" name="TextBox 7">
              <a:extLst>
                <a:ext uri="{FF2B5EF4-FFF2-40B4-BE49-F238E27FC236}">
                  <a16:creationId xmlns:a16="http://schemas.microsoft.com/office/drawing/2014/main" id="{C4884C24-6704-4C32-80FD-67D38925B969}"/>
                </a:ext>
              </a:extLst>
            </p:cNvPr>
            <p:cNvSpPr txBox="1"/>
            <p:nvPr/>
          </p:nvSpPr>
          <p:spPr>
            <a:xfrm>
              <a:off x="6790573" y="2841044"/>
              <a:ext cx="4153184" cy="1077218"/>
            </a:xfrm>
            <a:prstGeom prst="rect">
              <a:avLst/>
            </a:prstGeom>
            <a:noFill/>
          </p:spPr>
          <p:txBody>
            <a:bodyPr wrap="square" rtlCol="0" anchor="t">
              <a:spAutoFit/>
            </a:bodyPr>
            <a:lstStyle/>
            <a:p>
              <a:r>
                <a:rPr lang="en-US" altLang="zh-CN" sz="3200" i="1">
                  <a:latin typeface="Consolas"/>
                  <a:ea typeface="等线"/>
                </a:rPr>
                <a:t>m1 // m1</a:t>
              </a:r>
              <a:endParaRPr lang="en-US" sz="3200" i="1">
                <a:latin typeface="Consolas"/>
                <a:ea typeface="等线"/>
              </a:endParaRPr>
            </a:p>
            <a:p>
              <a:r>
                <a:rPr lang="en-US" altLang="zh-CN" sz="3200" i="1">
                  <a:latin typeface="Consolas"/>
                  <a:ea typeface="等线"/>
                </a:rPr>
                <a:t>m1 // m2</a:t>
              </a:r>
              <a:endParaRPr lang="en-US" sz="3200" i="1">
                <a:latin typeface="Consolas"/>
                <a:ea typeface="等线"/>
              </a:endParaRPr>
            </a:p>
          </p:txBody>
        </p:sp>
        <p:pic>
          <p:nvPicPr>
            <p:cNvPr id="17" name="Picture 17" descr="A picture containing drawing&#10;&#10;Description generated with very high confidence">
              <a:extLst>
                <a:ext uri="{FF2B5EF4-FFF2-40B4-BE49-F238E27FC236}">
                  <a16:creationId xmlns:a16="http://schemas.microsoft.com/office/drawing/2014/main" id="{4D0C6CD3-0B3B-40C4-BA5F-5BAEDBFBFED3}"/>
                </a:ext>
              </a:extLst>
            </p:cNvPr>
            <p:cNvPicPr>
              <a:picLocks noChangeAspect="1"/>
            </p:cNvPicPr>
            <p:nvPr/>
          </p:nvPicPr>
          <p:blipFill>
            <a:blip r:embed="rId3"/>
            <a:stretch>
              <a:fillRect/>
            </a:stretch>
          </p:blipFill>
          <p:spPr>
            <a:xfrm>
              <a:off x="7625442" y="2968317"/>
              <a:ext cx="332015" cy="333539"/>
            </a:xfrm>
            <a:prstGeom prst="rect">
              <a:avLst/>
            </a:prstGeom>
          </p:spPr>
        </p:pic>
        <p:pic>
          <p:nvPicPr>
            <p:cNvPr id="19" name="Picture 17" descr="A picture containing drawing&#10;&#10;Description generated with very high confidence">
              <a:extLst>
                <a:ext uri="{FF2B5EF4-FFF2-40B4-BE49-F238E27FC236}">
                  <a16:creationId xmlns:a16="http://schemas.microsoft.com/office/drawing/2014/main" id="{7DC5D52C-68F5-4920-AD52-12F87DFDACFB}"/>
                </a:ext>
              </a:extLst>
            </p:cNvPr>
            <p:cNvPicPr>
              <a:picLocks noChangeAspect="1"/>
            </p:cNvPicPr>
            <p:nvPr/>
          </p:nvPicPr>
          <p:blipFill>
            <a:blip r:embed="rId3"/>
            <a:stretch>
              <a:fillRect/>
            </a:stretch>
          </p:blipFill>
          <p:spPr>
            <a:xfrm>
              <a:off x="7625442" y="3430960"/>
              <a:ext cx="332015" cy="333539"/>
            </a:xfrm>
            <a:prstGeom prst="rect">
              <a:avLst/>
            </a:prstGeom>
          </p:spPr>
        </p:pic>
      </p:grpSp>
      <p:grpSp>
        <p:nvGrpSpPr>
          <p:cNvPr id="21" name="Group 20">
            <a:extLst>
              <a:ext uri="{FF2B5EF4-FFF2-40B4-BE49-F238E27FC236}">
                <a16:creationId xmlns:a16="http://schemas.microsoft.com/office/drawing/2014/main" id="{DE6CD0F2-DD66-4571-9205-93C042DB5950}"/>
              </a:ext>
            </a:extLst>
          </p:cNvPr>
          <p:cNvGrpSpPr/>
          <p:nvPr/>
        </p:nvGrpSpPr>
        <p:grpSpPr>
          <a:xfrm>
            <a:off x="0" y="0"/>
            <a:ext cx="12192000" cy="388511"/>
            <a:chOff x="0" y="22598"/>
            <a:chExt cx="12192000" cy="388511"/>
          </a:xfrm>
        </p:grpSpPr>
        <p:sp>
          <p:nvSpPr>
            <p:cNvPr id="22" name="Google Shape;112;p15">
              <a:extLst>
                <a:ext uri="{FF2B5EF4-FFF2-40B4-BE49-F238E27FC236}">
                  <a16:creationId xmlns:a16="http://schemas.microsoft.com/office/drawing/2014/main" id="{4F7DFBED-6FD7-4365-9AAB-B84B8E290289}"/>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23" name="Google Shape;113;p15">
              <a:extLst>
                <a:ext uri="{FF2B5EF4-FFF2-40B4-BE49-F238E27FC236}">
                  <a16:creationId xmlns:a16="http://schemas.microsoft.com/office/drawing/2014/main" id="{A65B460D-30B4-4D65-B284-43CE9D2D4FCB}"/>
                </a:ext>
              </a:extLst>
            </p:cNvPr>
            <p:cNvPicPr preferRelativeResize="0"/>
            <p:nvPr/>
          </p:nvPicPr>
          <p:blipFill rotWithShape="1">
            <a:blip r:embed="rId4">
              <a:alphaModFix/>
            </a:blip>
            <a:srcRect/>
            <a:stretch/>
          </p:blipFill>
          <p:spPr>
            <a:xfrm>
              <a:off x="49251" y="56615"/>
              <a:ext cx="1575649" cy="320475"/>
            </a:xfrm>
            <a:prstGeom prst="rect">
              <a:avLst/>
            </a:prstGeom>
            <a:noFill/>
            <a:ln>
              <a:noFill/>
            </a:ln>
          </p:spPr>
        </p:pic>
      </p:grpSp>
      <p:sp>
        <p:nvSpPr>
          <p:cNvPr id="5" name="Slide Number Placeholder 4">
            <a:extLst>
              <a:ext uri="{FF2B5EF4-FFF2-40B4-BE49-F238E27FC236}">
                <a16:creationId xmlns:a16="http://schemas.microsoft.com/office/drawing/2014/main" id="{7AAE1967-551C-492E-B289-1959D225122F}"/>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27937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 grpId="0"/>
      <p:bldP spid="10" grpId="0"/>
      <p:bldP spid="11" grpId="0"/>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838200" y="531593"/>
            <a:ext cx="10515600" cy="1325563"/>
          </a:xfrm>
        </p:spPr>
        <p:txBody>
          <a:bodyPr/>
          <a:lstStyle/>
          <a:p>
            <a:pPr algn="ctr"/>
            <a:r>
              <a:rPr lang="en-US">
                <a:latin typeface="+mn-lt"/>
              </a:rPr>
              <a:t>Thread-safety violation example</a:t>
            </a:r>
          </a:p>
        </p:txBody>
      </p:sp>
      <p:sp>
        <p:nvSpPr>
          <p:cNvPr id="2" name="TextBox 1">
            <a:extLst>
              <a:ext uri="{FF2B5EF4-FFF2-40B4-BE49-F238E27FC236}">
                <a16:creationId xmlns:a16="http://schemas.microsoft.com/office/drawing/2014/main" id="{E29FDF38-AD99-481A-82DD-4823B4A68DC1}"/>
              </a:ext>
            </a:extLst>
          </p:cNvPr>
          <p:cNvSpPr txBox="1"/>
          <p:nvPr/>
        </p:nvSpPr>
        <p:spPr>
          <a:xfrm>
            <a:off x="1522716" y="2230954"/>
            <a:ext cx="3388607" cy="3323987"/>
          </a:xfrm>
          <a:prstGeom prst="rect">
            <a:avLst/>
          </a:prstGeom>
          <a:noFill/>
        </p:spPr>
        <p:txBody>
          <a:bodyPr wrap="square" rtlCol="0" anchor="t">
            <a:spAutoFit/>
          </a:bodyPr>
          <a:lstStyle/>
          <a:p>
            <a:r>
              <a:rPr lang="en-US" altLang="zh-CN" sz="3200" i="1">
                <a:latin typeface="Consolas"/>
                <a:ea typeface="等线"/>
              </a:rPr>
              <a:t>Class </a:t>
            </a:r>
            <a:r>
              <a:rPr lang="en-US" sz="3200" i="1">
                <a:latin typeface="Consolas"/>
              </a:rPr>
              <a:t>List </a:t>
            </a:r>
            <a:r>
              <a:rPr lang="en-US" altLang="zh-CN" sz="3200" i="1">
                <a:latin typeface="Consolas"/>
                <a:ea typeface="等线"/>
              </a:rPr>
              <a:t>{</a:t>
            </a:r>
            <a:endParaRPr lang="zh-CN" altLang="en-US" sz="3200" i="1">
              <a:latin typeface="Consolas"/>
              <a:ea typeface="等线"/>
            </a:endParaRPr>
          </a:p>
          <a:p>
            <a:r>
              <a:rPr lang="en-US" altLang="zh-CN" sz="3200" i="1">
                <a:latin typeface="Consolas"/>
                <a:ea typeface="等线"/>
              </a:rPr>
              <a:t>  public:</a:t>
            </a:r>
            <a:endParaRPr lang="zh-CN" altLang="en-US" sz="3200" i="1">
              <a:latin typeface="Consolas"/>
              <a:ea typeface="等线"/>
            </a:endParaRPr>
          </a:p>
          <a:p>
            <a:r>
              <a:rPr lang="zh-CN" altLang="en-US" sz="3200" i="1">
                <a:latin typeface="Consolas"/>
                <a:ea typeface="等线"/>
              </a:rPr>
              <a:t>    </a:t>
            </a:r>
            <a:r>
              <a:rPr lang="en-US" altLang="zh-CN" sz="3200" i="1">
                <a:latin typeface="Consolas"/>
                <a:ea typeface="等线"/>
              </a:rPr>
              <a:t>Add(...);</a:t>
            </a:r>
          </a:p>
          <a:p>
            <a:r>
              <a:rPr lang="en-US" altLang="zh-CN" sz="3200" i="1">
                <a:latin typeface="Consolas"/>
                <a:ea typeface="等线"/>
              </a:rPr>
              <a:t>	Get(...);</a:t>
            </a:r>
            <a:endParaRPr lang="zh-CN" altLang="en-US" sz="3200" i="1">
              <a:latin typeface="Consolas"/>
              <a:ea typeface="等线"/>
            </a:endParaRPr>
          </a:p>
          <a:p>
            <a:r>
              <a:rPr lang="en-US" altLang="zh-CN" sz="3200" i="1">
                <a:latin typeface="Consolas"/>
                <a:ea typeface="等线"/>
              </a:rPr>
              <a:t>  ...</a:t>
            </a:r>
            <a:endParaRPr lang="zh-CN" altLang="en-US" sz="3200" i="1">
              <a:latin typeface="Consolas"/>
              <a:ea typeface="等线"/>
            </a:endParaRPr>
          </a:p>
          <a:p>
            <a:r>
              <a:rPr lang="en-US" altLang="zh-CN" sz="3200" i="1">
                <a:latin typeface="Consolas"/>
                <a:ea typeface="等线"/>
              </a:rPr>
              <a:t>}</a:t>
            </a:r>
            <a:endParaRPr lang="zh-CN" altLang="en-US" sz="3200">
              <a:latin typeface="Consolas" panose="020B0609020204030204" pitchFamily="49" charset="0"/>
              <a:ea typeface="等线" panose="02010600030101010101" pitchFamily="2" charset="-122"/>
            </a:endParaRPr>
          </a:p>
          <a:p>
            <a:endParaRPr lang="en-US"/>
          </a:p>
        </p:txBody>
      </p:sp>
      <p:sp>
        <p:nvSpPr>
          <p:cNvPr id="10" name="TextBox 9">
            <a:extLst>
              <a:ext uri="{FF2B5EF4-FFF2-40B4-BE49-F238E27FC236}">
                <a16:creationId xmlns:a16="http://schemas.microsoft.com/office/drawing/2014/main" id="{91C3CA01-C9F1-433F-8712-E9CDA948F736}"/>
              </a:ext>
            </a:extLst>
          </p:cNvPr>
          <p:cNvSpPr txBox="1"/>
          <p:nvPr/>
        </p:nvSpPr>
        <p:spPr>
          <a:xfrm>
            <a:off x="6560122" y="6336920"/>
            <a:ext cx="1417439" cy="523220"/>
          </a:xfrm>
          <a:prstGeom prst="rect">
            <a:avLst/>
          </a:prstGeom>
          <a:noFill/>
        </p:spPr>
        <p:txBody>
          <a:bodyPr wrap="square" rtlCol="0">
            <a:spAutoFit/>
          </a:bodyPr>
          <a:lstStyle/>
          <a:p>
            <a:r>
              <a:rPr lang="en-US" sz="2800"/>
              <a:t>thread 1</a:t>
            </a:r>
          </a:p>
        </p:txBody>
      </p:sp>
      <p:sp>
        <p:nvSpPr>
          <p:cNvPr id="11" name="TextBox 10">
            <a:extLst>
              <a:ext uri="{FF2B5EF4-FFF2-40B4-BE49-F238E27FC236}">
                <a16:creationId xmlns:a16="http://schemas.microsoft.com/office/drawing/2014/main" id="{620CBB2C-89CC-4468-90A4-03DA10EBBF80}"/>
              </a:ext>
            </a:extLst>
          </p:cNvPr>
          <p:cNvSpPr txBox="1"/>
          <p:nvPr/>
        </p:nvSpPr>
        <p:spPr>
          <a:xfrm>
            <a:off x="9020011" y="6326407"/>
            <a:ext cx="1417439" cy="523220"/>
          </a:xfrm>
          <a:prstGeom prst="rect">
            <a:avLst/>
          </a:prstGeom>
          <a:noFill/>
        </p:spPr>
        <p:txBody>
          <a:bodyPr wrap="square" rtlCol="0">
            <a:spAutoFit/>
          </a:bodyPr>
          <a:lstStyle/>
          <a:p>
            <a:r>
              <a:rPr lang="en-US" sz="2800"/>
              <a:t>thread 2</a:t>
            </a:r>
          </a:p>
        </p:txBody>
      </p:sp>
      <p:cxnSp>
        <p:nvCxnSpPr>
          <p:cNvPr id="12" name="Straight Connector 11">
            <a:extLst>
              <a:ext uri="{FF2B5EF4-FFF2-40B4-BE49-F238E27FC236}">
                <a16:creationId xmlns:a16="http://schemas.microsoft.com/office/drawing/2014/main" id="{D296CCA1-37F6-4870-A7C0-C401FC24831D}"/>
              </a:ext>
            </a:extLst>
          </p:cNvPr>
          <p:cNvCxnSpPr>
            <a:cxnSpLocks/>
          </p:cNvCxnSpPr>
          <p:nvPr/>
        </p:nvCxnSpPr>
        <p:spPr>
          <a:xfrm>
            <a:off x="7179577" y="4727494"/>
            <a:ext cx="0" cy="15989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6944C2-8476-4B2A-8A30-F09102892D33}"/>
              </a:ext>
            </a:extLst>
          </p:cNvPr>
          <p:cNvCxnSpPr>
            <a:cxnSpLocks/>
          </p:cNvCxnSpPr>
          <p:nvPr/>
        </p:nvCxnSpPr>
        <p:spPr>
          <a:xfrm>
            <a:off x="9656228" y="4727494"/>
            <a:ext cx="0" cy="16224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AB12D77-675E-4640-90B1-59CBA1FDA0ED}"/>
              </a:ext>
            </a:extLst>
          </p:cNvPr>
          <p:cNvSpPr/>
          <p:nvPr/>
        </p:nvSpPr>
        <p:spPr>
          <a:xfrm>
            <a:off x="6239548" y="5328078"/>
            <a:ext cx="1880057" cy="52322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(x)</a:t>
            </a:r>
          </a:p>
        </p:txBody>
      </p:sp>
      <p:sp>
        <p:nvSpPr>
          <p:cNvPr id="15" name="Rectangle: Rounded Corners 14">
            <a:extLst>
              <a:ext uri="{FF2B5EF4-FFF2-40B4-BE49-F238E27FC236}">
                <a16:creationId xmlns:a16="http://schemas.microsoft.com/office/drawing/2014/main" id="{19B96F75-B2A5-4F37-B5F8-A993F2454EBC}"/>
              </a:ext>
            </a:extLst>
          </p:cNvPr>
          <p:cNvSpPr/>
          <p:nvPr/>
        </p:nvSpPr>
        <p:spPr>
          <a:xfrm>
            <a:off x="8682270" y="5328078"/>
            <a:ext cx="1880055" cy="47401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ysClr val="windowText" lastClr="000000"/>
                </a:solidFill>
                <a:latin typeface="Consolas" panose="020B0609020204030204" pitchFamily="49" charset="0"/>
              </a:rPr>
              <a:t>mylist.Add</a:t>
            </a:r>
            <a:r>
              <a:rPr lang="en-US">
                <a:solidFill>
                  <a:sysClr val="windowText" lastClr="000000"/>
                </a:solidFill>
                <a:latin typeface="Consolas" panose="020B0609020204030204" pitchFamily="49" charset="0"/>
              </a:rPr>
              <a:t>(y)</a:t>
            </a:r>
          </a:p>
        </p:txBody>
      </p:sp>
      <p:grpSp>
        <p:nvGrpSpPr>
          <p:cNvPr id="5" name="Group 4">
            <a:extLst>
              <a:ext uri="{FF2B5EF4-FFF2-40B4-BE49-F238E27FC236}">
                <a16:creationId xmlns:a16="http://schemas.microsoft.com/office/drawing/2014/main" id="{C1C26BA6-1786-4866-AF49-2124FD274188}"/>
              </a:ext>
            </a:extLst>
          </p:cNvPr>
          <p:cNvGrpSpPr/>
          <p:nvPr/>
        </p:nvGrpSpPr>
        <p:grpSpPr>
          <a:xfrm>
            <a:off x="6516100" y="2873195"/>
            <a:ext cx="4153184" cy="584775"/>
            <a:chOff x="6324099" y="2398382"/>
            <a:chExt cx="4153184" cy="584775"/>
          </a:xfrm>
        </p:grpSpPr>
        <p:sp>
          <p:nvSpPr>
            <p:cNvPr id="8" name="TextBox 7">
              <a:extLst>
                <a:ext uri="{FF2B5EF4-FFF2-40B4-BE49-F238E27FC236}">
                  <a16:creationId xmlns:a16="http://schemas.microsoft.com/office/drawing/2014/main" id="{C4884C24-6704-4C32-80FD-67D38925B969}"/>
                </a:ext>
              </a:extLst>
            </p:cNvPr>
            <p:cNvSpPr txBox="1"/>
            <p:nvPr/>
          </p:nvSpPr>
          <p:spPr>
            <a:xfrm>
              <a:off x="6324099" y="2398382"/>
              <a:ext cx="4153184" cy="584775"/>
            </a:xfrm>
            <a:prstGeom prst="rect">
              <a:avLst/>
            </a:prstGeom>
            <a:noFill/>
          </p:spPr>
          <p:txBody>
            <a:bodyPr wrap="square" rtlCol="0" anchor="t">
              <a:spAutoFit/>
            </a:bodyPr>
            <a:lstStyle/>
            <a:p>
              <a:r>
                <a:rPr lang="en-US" altLang="zh-CN" sz="3200" i="1">
                  <a:latin typeface="Consolas"/>
                  <a:ea typeface="等线"/>
                </a:rPr>
                <a:t>Add // Add</a:t>
              </a:r>
              <a:endParaRPr lang="en-US" sz="3200" i="1">
                <a:latin typeface="Consolas"/>
                <a:ea typeface="等线"/>
              </a:endParaRPr>
            </a:p>
          </p:txBody>
        </p:sp>
        <p:pic>
          <p:nvPicPr>
            <p:cNvPr id="4" name="Picture 17" descr="A picture containing drawing&#10;&#10;Description generated with very high confidence">
              <a:extLst>
                <a:ext uri="{FF2B5EF4-FFF2-40B4-BE49-F238E27FC236}">
                  <a16:creationId xmlns:a16="http://schemas.microsoft.com/office/drawing/2014/main" id="{4FBA9C46-5955-45E3-9617-B8C1C4D2EE4C}"/>
                </a:ext>
              </a:extLst>
            </p:cNvPr>
            <p:cNvPicPr>
              <a:picLocks noChangeAspect="1"/>
            </p:cNvPicPr>
            <p:nvPr/>
          </p:nvPicPr>
          <p:blipFill>
            <a:blip r:embed="rId3"/>
            <a:stretch>
              <a:fillRect/>
            </a:stretch>
          </p:blipFill>
          <p:spPr>
            <a:xfrm>
              <a:off x="7347431" y="2504258"/>
              <a:ext cx="332015" cy="333539"/>
            </a:xfrm>
            <a:prstGeom prst="rect">
              <a:avLst/>
            </a:prstGeom>
          </p:spPr>
        </p:pic>
      </p:grpSp>
      <p:grpSp>
        <p:nvGrpSpPr>
          <p:cNvPr id="19" name="Group 18">
            <a:extLst>
              <a:ext uri="{FF2B5EF4-FFF2-40B4-BE49-F238E27FC236}">
                <a16:creationId xmlns:a16="http://schemas.microsoft.com/office/drawing/2014/main" id="{2D6094B5-7C49-4085-9C90-B1D8B358F0A4}"/>
              </a:ext>
            </a:extLst>
          </p:cNvPr>
          <p:cNvGrpSpPr/>
          <p:nvPr/>
        </p:nvGrpSpPr>
        <p:grpSpPr>
          <a:xfrm>
            <a:off x="0" y="0"/>
            <a:ext cx="12192000" cy="388511"/>
            <a:chOff x="0" y="22598"/>
            <a:chExt cx="12192000" cy="388511"/>
          </a:xfrm>
        </p:grpSpPr>
        <p:sp>
          <p:nvSpPr>
            <p:cNvPr id="20" name="Google Shape;112;p15">
              <a:extLst>
                <a:ext uri="{FF2B5EF4-FFF2-40B4-BE49-F238E27FC236}">
                  <a16:creationId xmlns:a16="http://schemas.microsoft.com/office/drawing/2014/main" id="{2422F7AB-7A40-47DA-B50C-5D31714E7153}"/>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21" name="Google Shape;113;p15">
              <a:extLst>
                <a:ext uri="{FF2B5EF4-FFF2-40B4-BE49-F238E27FC236}">
                  <a16:creationId xmlns:a16="http://schemas.microsoft.com/office/drawing/2014/main" id="{3622D55D-76DA-4C72-A63B-2E8053E0D27D}"/>
                </a:ext>
              </a:extLst>
            </p:cNvPr>
            <p:cNvPicPr preferRelativeResize="0"/>
            <p:nvPr/>
          </p:nvPicPr>
          <p:blipFill rotWithShape="1">
            <a:blip r:embed="rId4">
              <a:alphaModFix/>
            </a:blip>
            <a:srcRect/>
            <a:stretch/>
          </p:blipFill>
          <p:spPr>
            <a:xfrm>
              <a:off x="49251" y="56615"/>
              <a:ext cx="1575649" cy="320475"/>
            </a:xfrm>
            <a:prstGeom prst="rect">
              <a:avLst/>
            </a:prstGeom>
            <a:noFill/>
            <a:ln>
              <a:noFill/>
            </a:ln>
          </p:spPr>
        </p:pic>
      </p:grpSp>
      <p:sp>
        <p:nvSpPr>
          <p:cNvPr id="22" name="TextBox 21">
            <a:extLst>
              <a:ext uri="{FF2B5EF4-FFF2-40B4-BE49-F238E27FC236}">
                <a16:creationId xmlns:a16="http://schemas.microsoft.com/office/drawing/2014/main" id="{C15BC719-A15F-4B4C-96B4-BB0DF4908BB9}"/>
              </a:ext>
            </a:extLst>
          </p:cNvPr>
          <p:cNvSpPr txBox="1"/>
          <p:nvPr/>
        </p:nvSpPr>
        <p:spPr>
          <a:xfrm>
            <a:off x="1500599" y="2274098"/>
            <a:ext cx="3511826" cy="3323987"/>
          </a:xfrm>
          <a:prstGeom prst="rect">
            <a:avLst/>
          </a:prstGeom>
          <a:noFill/>
        </p:spPr>
        <p:txBody>
          <a:bodyPr wrap="square" rtlCol="0" anchor="t">
            <a:spAutoFit/>
          </a:bodyPr>
          <a:lstStyle/>
          <a:p>
            <a:r>
              <a:rPr lang="en-US" altLang="zh-CN" sz="3200" i="1">
                <a:latin typeface="Consolas"/>
                <a:ea typeface="等线"/>
              </a:rPr>
              <a:t>class </a:t>
            </a:r>
            <a:r>
              <a:rPr lang="en-US" altLang="zh-CN" sz="3200" i="1" err="1">
                <a:latin typeface="Consolas"/>
                <a:ea typeface="等线"/>
              </a:rPr>
              <a:t>MyClass</a:t>
            </a:r>
            <a:r>
              <a:rPr lang="en-US" altLang="zh-CN" sz="3200" i="1">
                <a:latin typeface="Consolas"/>
                <a:ea typeface="等线"/>
              </a:rPr>
              <a:t>{</a:t>
            </a:r>
            <a:endParaRPr lang="zh-CN" altLang="en-US" sz="3200" i="1">
              <a:latin typeface="Consolas"/>
              <a:ea typeface="等线"/>
            </a:endParaRPr>
          </a:p>
          <a:p>
            <a:r>
              <a:rPr lang="en-US" altLang="zh-CN" sz="3200" i="1">
                <a:latin typeface="Consolas"/>
                <a:ea typeface="等线"/>
              </a:rPr>
              <a:t>  public:</a:t>
            </a:r>
            <a:r>
              <a:rPr lang="zh-CN" altLang="en-US" sz="3200" i="1">
                <a:latin typeface="Consolas"/>
                <a:ea typeface="等线"/>
              </a:rPr>
              <a:t>     </a:t>
            </a:r>
            <a:r>
              <a:rPr lang="en-US" altLang="zh-CN" sz="3200" i="1">
                <a:latin typeface="Consolas"/>
                <a:ea typeface="等线"/>
              </a:rPr>
              <a:t>	m1();</a:t>
            </a:r>
            <a:endParaRPr lang="zh-CN" altLang="en-US" sz="3200" i="1">
              <a:latin typeface="Consolas"/>
              <a:ea typeface="等线"/>
            </a:endParaRPr>
          </a:p>
          <a:p>
            <a:r>
              <a:rPr lang="zh-CN" altLang="en-US" sz="3200" i="1">
                <a:latin typeface="Consolas"/>
                <a:ea typeface="等线"/>
              </a:rPr>
              <a:t>    </a:t>
            </a:r>
            <a:r>
              <a:rPr lang="en-US" altLang="zh-CN" sz="3200" i="1">
                <a:latin typeface="Consolas"/>
                <a:ea typeface="等线"/>
              </a:rPr>
              <a:t>m2();</a:t>
            </a:r>
            <a:endParaRPr lang="zh-CN" altLang="en-US" sz="3200" i="1">
              <a:latin typeface="Consolas"/>
              <a:ea typeface="等线"/>
            </a:endParaRPr>
          </a:p>
          <a:p>
            <a:r>
              <a:rPr lang="en-US" altLang="zh-CN" sz="3200" i="1">
                <a:latin typeface="Consolas"/>
                <a:ea typeface="等线"/>
              </a:rPr>
              <a:t>  ...</a:t>
            </a:r>
            <a:endParaRPr lang="zh-CN" altLang="en-US" sz="3200" i="1">
              <a:latin typeface="Consolas"/>
              <a:ea typeface="等线"/>
            </a:endParaRPr>
          </a:p>
          <a:p>
            <a:r>
              <a:rPr lang="en-US" altLang="zh-CN" sz="3200" i="1">
                <a:latin typeface="Consolas"/>
                <a:ea typeface="等线"/>
              </a:rPr>
              <a:t>}</a:t>
            </a:r>
            <a:endParaRPr lang="zh-CN" altLang="en-US" sz="3200" i="1">
              <a:latin typeface="Consolas"/>
              <a:ea typeface="等线"/>
            </a:endParaRPr>
          </a:p>
          <a:p>
            <a:endParaRPr lang="en-US"/>
          </a:p>
        </p:txBody>
      </p:sp>
      <p:grpSp>
        <p:nvGrpSpPr>
          <p:cNvPr id="23" name="Group 22">
            <a:extLst>
              <a:ext uri="{FF2B5EF4-FFF2-40B4-BE49-F238E27FC236}">
                <a16:creationId xmlns:a16="http://schemas.microsoft.com/office/drawing/2014/main" id="{660073EF-B57C-4700-B2E1-BCF17AAC087E}"/>
              </a:ext>
            </a:extLst>
          </p:cNvPr>
          <p:cNvGrpSpPr/>
          <p:nvPr/>
        </p:nvGrpSpPr>
        <p:grpSpPr>
          <a:xfrm>
            <a:off x="6790573" y="2841044"/>
            <a:ext cx="4153184" cy="1077218"/>
            <a:chOff x="6790573" y="2841044"/>
            <a:chExt cx="4153184" cy="1077218"/>
          </a:xfrm>
        </p:grpSpPr>
        <p:sp>
          <p:nvSpPr>
            <p:cNvPr id="24" name="TextBox 23">
              <a:extLst>
                <a:ext uri="{FF2B5EF4-FFF2-40B4-BE49-F238E27FC236}">
                  <a16:creationId xmlns:a16="http://schemas.microsoft.com/office/drawing/2014/main" id="{83730973-84E3-47C5-A732-10848FA4BB96}"/>
                </a:ext>
              </a:extLst>
            </p:cNvPr>
            <p:cNvSpPr txBox="1"/>
            <p:nvPr/>
          </p:nvSpPr>
          <p:spPr>
            <a:xfrm>
              <a:off x="6790573" y="2841044"/>
              <a:ext cx="4153184" cy="1077218"/>
            </a:xfrm>
            <a:prstGeom prst="rect">
              <a:avLst/>
            </a:prstGeom>
            <a:noFill/>
          </p:spPr>
          <p:txBody>
            <a:bodyPr wrap="square" rtlCol="0" anchor="t">
              <a:spAutoFit/>
            </a:bodyPr>
            <a:lstStyle/>
            <a:p>
              <a:r>
                <a:rPr lang="en-US" altLang="zh-CN" sz="3200" i="1">
                  <a:latin typeface="Consolas"/>
                  <a:ea typeface="等线"/>
                </a:rPr>
                <a:t>m1 // m1</a:t>
              </a:r>
              <a:endParaRPr lang="en-US" sz="3200" i="1">
                <a:latin typeface="Consolas"/>
                <a:ea typeface="等线"/>
              </a:endParaRPr>
            </a:p>
            <a:p>
              <a:r>
                <a:rPr lang="en-US" altLang="zh-CN" sz="3200" i="1">
                  <a:latin typeface="Consolas"/>
                  <a:ea typeface="等线"/>
                </a:rPr>
                <a:t>m1 // m2</a:t>
              </a:r>
              <a:endParaRPr lang="en-US" sz="3200" i="1">
                <a:latin typeface="Consolas"/>
                <a:ea typeface="等线"/>
              </a:endParaRPr>
            </a:p>
          </p:txBody>
        </p:sp>
        <p:pic>
          <p:nvPicPr>
            <p:cNvPr id="25" name="Picture 17" descr="A picture containing drawing&#10;&#10;Description generated with very high confidence">
              <a:extLst>
                <a:ext uri="{FF2B5EF4-FFF2-40B4-BE49-F238E27FC236}">
                  <a16:creationId xmlns:a16="http://schemas.microsoft.com/office/drawing/2014/main" id="{5C0270B1-D940-4CE5-995F-C666B5E2A981}"/>
                </a:ext>
              </a:extLst>
            </p:cNvPr>
            <p:cNvPicPr>
              <a:picLocks noChangeAspect="1"/>
            </p:cNvPicPr>
            <p:nvPr/>
          </p:nvPicPr>
          <p:blipFill>
            <a:blip r:embed="rId3"/>
            <a:stretch>
              <a:fillRect/>
            </a:stretch>
          </p:blipFill>
          <p:spPr>
            <a:xfrm>
              <a:off x="7625442" y="2968317"/>
              <a:ext cx="332015" cy="333539"/>
            </a:xfrm>
            <a:prstGeom prst="rect">
              <a:avLst/>
            </a:prstGeom>
          </p:spPr>
        </p:pic>
        <p:pic>
          <p:nvPicPr>
            <p:cNvPr id="26" name="Picture 17" descr="A picture containing drawing&#10;&#10;Description generated with very high confidence">
              <a:extLst>
                <a:ext uri="{FF2B5EF4-FFF2-40B4-BE49-F238E27FC236}">
                  <a16:creationId xmlns:a16="http://schemas.microsoft.com/office/drawing/2014/main" id="{883EDF4F-24EC-4D5E-BAD2-20E3D7BB08E4}"/>
                </a:ext>
              </a:extLst>
            </p:cNvPr>
            <p:cNvPicPr>
              <a:picLocks noChangeAspect="1"/>
            </p:cNvPicPr>
            <p:nvPr/>
          </p:nvPicPr>
          <p:blipFill>
            <a:blip r:embed="rId3"/>
            <a:stretch>
              <a:fillRect/>
            </a:stretch>
          </p:blipFill>
          <p:spPr>
            <a:xfrm>
              <a:off x="7625442" y="3430960"/>
              <a:ext cx="332015" cy="333539"/>
            </a:xfrm>
            <a:prstGeom prst="rect">
              <a:avLst/>
            </a:prstGeom>
          </p:spPr>
        </p:pic>
      </p:grpSp>
      <p:sp>
        <p:nvSpPr>
          <p:cNvPr id="27" name="TextBox 26">
            <a:extLst>
              <a:ext uri="{FF2B5EF4-FFF2-40B4-BE49-F238E27FC236}">
                <a16:creationId xmlns:a16="http://schemas.microsoft.com/office/drawing/2014/main" id="{DB6C4A96-B4EE-4B20-B434-1FCCD7185C1A}"/>
              </a:ext>
            </a:extLst>
          </p:cNvPr>
          <p:cNvSpPr txBox="1"/>
          <p:nvPr/>
        </p:nvSpPr>
        <p:spPr>
          <a:xfrm>
            <a:off x="6475059" y="2125052"/>
            <a:ext cx="4153184" cy="584775"/>
          </a:xfrm>
          <a:prstGeom prst="rect">
            <a:avLst/>
          </a:prstGeom>
          <a:noFill/>
        </p:spPr>
        <p:txBody>
          <a:bodyPr wrap="square" rtlCol="0">
            <a:spAutoFit/>
          </a:bodyPr>
          <a:lstStyle/>
          <a:p>
            <a:r>
              <a:rPr lang="en-US" sz="3200">
                <a:solidFill>
                  <a:schemeClr val="accent1">
                    <a:lumMod val="75000"/>
                  </a:schemeClr>
                </a:solidFill>
              </a:rPr>
              <a:t>Thread-safety</a:t>
            </a:r>
            <a:r>
              <a:rPr lang="en-US" sz="3200" i="1">
                <a:solidFill>
                  <a:schemeClr val="accent1">
                    <a:lumMod val="75000"/>
                  </a:schemeClr>
                </a:solidFill>
              </a:rPr>
              <a:t> </a:t>
            </a:r>
            <a:r>
              <a:rPr lang="en-US" sz="3200">
                <a:solidFill>
                  <a:schemeClr val="accent1">
                    <a:lumMod val="75000"/>
                  </a:schemeClr>
                </a:solidFill>
              </a:rPr>
              <a:t>contract </a:t>
            </a:r>
            <a:endParaRPr lang="en-US" sz="3200"/>
          </a:p>
        </p:txBody>
      </p:sp>
      <p:sp>
        <p:nvSpPr>
          <p:cNvPr id="28" name="TextBox 27">
            <a:extLst>
              <a:ext uri="{FF2B5EF4-FFF2-40B4-BE49-F238E27FC236}">
                <a16:creationId xmlns:a16="http://schemas.microsoft.com/office/drawing/2014/main" id="{4D433B25-FBC9-4D94-9DEF-106A0E0B9C25}"/>
              </a:ext>
            </a:extLst>
          </p:cNvPr>
          <p:cNvSpPr txBox="1"/>
          <p:nvPr/>
        </p:nvSpPr>
        <p:spPr>
          <a:xfrm>
            <a:off x="6475059" y="4148174"/>
            <a:ext cx="4179689" cy="584775"/>
          </a:xfrm>
          <a:prstGeom prst="rect">
            <a:avLst/>
          </a:prstGeom>
          <a:noFill/>
        </p:spPr>
        <p:txBody>
          <a:bodyPr wrap="square" rtlCol="0">
            <a:spAutoFit/>
          </a:bodyPr>
          <a:lstStyle/>
          <a:p>
            <a:r>
              <a:rPr lang="en-US" sz="3200">
                <a:solidFill>
                  <a:schemeClr val="accent2">
                    <a:lumMod val="75000"/>
                  </a:schemeClr>
                </a:solidFill>
              </a:rPr>
              <a:t>Thread-safety</a:t>
            </a:r>
            <a:r>
              <a:rPr lang="en-US" sz="3200" i="1">
                <a:solidFill>
                  <a:schemeClr val="accent2">
                    <a:lumMod val="75000"/>
                  </a:schemeClr>
                </a:solidFill>
              </a:rPr>
              <a:t> </a:t>
            </a:r>
            <a:r>
              <a:rPr lang="en-US" sz="3200">
                <a:solidFill>
                  <a:schemeClr val="accent2">
                    <a:lumMod val="75000"/>
                  </a:schemeClr>
                </a:solidFill>
              </a:rPr>
              <a:t>violation </a:t>
            </a:r>
            <a:endParaRPr lang="en-US" sz="3200">
              <a:solidFill>
                <a:schemeClr val="accent1"/>
              </a:solidFill>
            </a:endParaRPr>
          </a:p>
        </p:txBody>
      </p:sp>
      <p:sp>
        <p:nvSpPr>
          <p:cNvPr id="29" name="TextBox 28">
            <a:extLst>
              <a:ext uri="{FF2B5EF4-FFF2-40B4-BE49-F238E27FC236}">
                <a16:creationId xmlns:a16="http://schemas.microsoft.com/office/drawing/2014/main" id="{705E7A85-50A3-4362-9F3F-1C92451F30B0}"/>
              </a:ext>
            </a:extLst>
          </p:cNvPr>
          <p:cNvSpPr txBox="1"/>
          <p:nvPr/>
        </p:nvSpPr>
        <p:spPr>
          <a:xfrm>
            <a:off x="6687129" y="6067230"/>
            <a:ext cx="1417439" cy="523220"/>
          </a:xfrm>
          <a:prstGeom prst="rect">
            <a:avLst/>
          </a:prstGeom>
          <a:noFill/>
        </p:spPr>
        <p:txBody>
          <a:bodyPr wrap="square" rtlCol="0">
            <a:spAutoFit/>
          </a:bodyPr>
          <a:lstStyle/>
          <a:p>
            <a:r>
              <a:rPr lang="en-US" sz="2800"/>
              <a:t>thread 1</a:t>
            </a:r>
          </a:p>
        </p:txBody>
      </p:sp>
      <p:sp>
        <p:nvSpPr>
          <p:cNvPr id="30" name="TextBox 29">
            <a:extLst>
              <a:ext uri="{FF2B5EF4-FFF2-40B4-BE49-F238E27FC236}">
                <a16:creationId xmlns:a16="http://schemas.microsoft.com/office/drawing/2014/main" id="{677AF9A5-9BAE-45F3-A5BC-F4897C1A95E8}"/>
              </a:ext>
            </a:extLst>
          </p:cNvPr>
          <p:cNvSpPr txBox="1"/>
          <p:nvPr/>
        </p:nvSpPr>
        <p:spPr>
          <a:xfrm>
            <a:off x="9147018" y="6056717"/>
            <a:ext cx="1417439" cy="523220"/>
          </a:xfrm>
          <a:prstGeom prst="rect">
            <a:avLst/>
          </a:prstGeom>
          <a:noFill/>
        </p:spPr>
        <p:txBody>
          <a:bodyPr wrap="square" rtlCol="0">
            <a:spAutoFit/>
          </a:bodyPr>
          <a:lstStyle/>
          <a:p>
            <a:r>
              <a:rPr lang="en-US" sz="2800"/>
              <a:t>thread 2</a:t>
            </a:r>
          </a:p>
        </p:txBody>
      </p:sp>
      <p:cxnSp>
        <p:nvCxnSpPr>
          <p:cNvPr id="31" name="Straight Connector 30">
            <a:extLst>
              <a:ext uri="{FF2B5EF4-FFF2-40B4-BE49-F238E27FC236}">
                <a16:creationId xmlns:a16="http://schemas.microsoft.com/office/drawing/2014/main" id="{A971024E-5BD8-4307-8BC6-592E101FDCF2}"/>
              </a:ext>
            </a:extLst>
          </p:cNvPr>
          <p:cNvCxnSpPr>
            <a:cxnSpLocks/>
          </p:cNvCxnSpPr>
          <p:nvPr/>
        </p:nvCxnSpPr>
        <p:spPr>
          <a:xfrm>
            <a:off x="7308810" y="4874879"/>
            <a:ext cx="0" cy="11818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8E4EB31-2312-4D6E-A919-6757AE582AF1}"/>
              </a:ext>
            </a:extLst>
          </p:cNvPr>
          <p:cNvCxnSpPr>
            <a:cxnSpLocks/>
          </p:cNvCxnSpPr>
          <p:nvPr/>
        </p:nvCxnSpPr>
        <p:spPr>
          <a:xfrm>
            <a:off x="9785461" y="4874879"/>
            <a:ext cx="10132" cy="11818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9493442-D0ED-457D-B84F-30755B7AD4BA}"/>
              </a:ext>
            </a:extLst>
          </p:cNvPr>
          <p:cNvSpPr/>
          <p:nvPr/>
        </p:nvSpPr>
        <p:spPr>
          <a:xfrm>
            <a:off x="6544268" y="5340455"/>
            <a:ext cx="1529083"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nsolas"/>
              </a:rPr>
              <a:t>myObj.m1()</a:t>
            </a:r>
            <a:endParaRPr lang="en-US">
              <a:solidFill>
                <a:schemeClr val="tx1"/>
              </a:solidFill>
              <a:latin typeface="Consolas"/>
              <a:cs typeface="Calibri"/>
            </a:endParaRPr>
          </a:p>
        </p:txBody>
      </p:sp>
      <p:sp>
        <p:nvSpPr>
          <p:cNvPr id="34" name="Rectangle: Rounded Corners 33">
            <a:extLst>
              <a:ext uri="{FF2B5EF4-FFF2-40B4-BE49-F238E27FC236}">
                <a16:creationId xmlns:a16="http://schemas.microsoft.com/office/drawing/2014/main" id="{3C3F6DB5-6124-47B7-9A3B-DCD0E8C02FA0}"/>
              </a:ext>
            </a:extLst>
          </p:cNvPr>
          <p:cNvSpPr/>
          <p:nvPr/>
        </p:nvSpPr>
        <p:spPr>
          <a:xfrm>
            <a:off x="9020919" y="5340856"/>
            <a:ext cx="1529083" cy="37203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nsolas"/>
              </a:rPr>
              <a:t>myObj.m2()</a:t>
            </a:r>
          </a:p>
        </p:txBody>
      </p:sp>
      <p:pic>
        <p:nvPicPr>
          <p:cNvPr id="9" name="Picture 8">
            <a:extLst>
              <a:ext uri="{FF2B5EF4-FFF2-40B4-BE49-F238E27FC236}">
                <a16:creationId xmlns:a16="http://schemas.microsoft.com/office/drawing/2014/main" id="{ED0B837A-D281-4BA8-9BB3-1DF98F84AE41}"/>
              </a:ext>
            </a:extLst>
          </p:cNvPr>
          <p:cNvPicPr>
            <a:picLocks noChangeAspect="1"/>
          </p:cNvPicPr>
          <p:nvPr/>
        </p:nvPicPr>
        <p:blipFill>
          <a:blip r:embed="rId5"/>
          <a:stretch>
            <a:fillRect/>
          </a:stretch>
        </p:blipFill>
        <p:spPr>
          <a:xfrm>
            <a:off x="591755" y="2891323"/>
            <a:ext cx="11008490" cy="2212283"/>
          </a:xfrm>
          <a:prstGeom prst="rect">
            <a:avLst/>
          </a:prstGeom>
        </p:spPr>
      </p:pic>
      <p:sp>
        <p:nvSpPr>
          <p:cNvPr id="3" name="Slide Number Placeholder 2">
            <a:extLst>
              <a:ext uri="{FF2B5EF4-FFF2-40B4-BE49-F238E27FC236}">
                <a16:creationId xmlns:a16="http://schemas.microsoft.com/office/drawing/2014/main" id="{9B245FAC-0B45-4DF0-A0F1-F9CCB0D91102}"/>
              </a:ext>
            </a:extLst>
          </p:cNvPr>
          <p:cNvSpPr>
            <a:spLocks noGrp="1"/>
          </p:cNvSpPr>
          <p:nvPr>
            <p:ph type="sldNum" sz="quarter" idx="12"/>
          </p:nvPr>
        </p:nvSpPr>
        <p:spPr/>
        <p:txBody>
          <a:bodyPr/>
          <a:lstStyle/>
          <a:p>
            <a:fld id="{48F63A3B-78C7-47BE-AE5E-E10140E04643}" type="slidenum">
              <a:rPr lang="en-US" smtClean="0"/>
              <a:t>7</a:t>
            </a:fld>
            <a:endParaRPr lang="en-US"/>
          </a:p>
        </p:txBody>
      </p:sp>
    </p:spTree>
    <p:extLst>
      <p:ext uri="{BB962C8B-B14F-4D97-AF65-F5344CB8AC3E}">
        <p14:creationId xmlns:p14="http://schemas.microsoft.com/office/powerpoint/2010/main" val="148404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xit" presetSubtype="0" fill="hold" nodeType="with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2"/>
                                        </p:tgtEl>
                                      </p:cBhvr>
                                    </p:animEffect>
                                    <p:set>
                                      <p:cBhvr>
                                        <p:cTn id="53" dur="1" fill="hold">
                                          <p:stCondLst>
                                            <p:cond delay="499"/>
                                          </p:stCondLst>
                                        </p:cTn>
                                        <p:tgtEl>
                                          <p:spTgt spid="32"/>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34"/>
                                        </p:tgtEl>
                                      </p:cBhvr>
                                    </p:animEffect>
                                    <p:set>
                                      <p:cBhvr>
                                        <p:cTn id="56" dur="1" fill="hold">
                                          <p:stCondLst>
                                            <p:cond delay="499"/>
                                          </p:stCondLst>
                                        </p:cTn>
                                        <p:tgtEl>
                                          <p:spTgt spid="3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1" nodeType="clickEffect">
                                  <p:stCondLst>
                                    <p:cond delay="0"/>
                                  </p:stCondLst>
                                  <p:childTnLst>
                                    <p:animMotion origin="layout" path="M -2.08333E-6 3.7037E-6 L -2.08333E-6 0.05879 " pathEditMode="relative" rAng="0" ptsTypes="AA">
                                      <p:cBhvr>
                                        <p:cTn id="60" dur="500" fill="hold"/>
                                        <p:tgtEl>
                                          <p:spTgt spid="14"/>
                                        </p:tgtEl>
                                        <p:attrNameLst>
                                          <p:attrName>ppt_x</p:attrName>
                                          <p:attrName>ppt_y</p:attrName>
                                        </p:attrNameLst>
                                      </p:cBhvr>
                                      <p:rCtr x="0" y="2940"/>
                                    </p:animMotion>
                                  </p:childTnLst>
                                </p:cTn>
                              </p:par>
                              <p:par>
                                <p:cTn id="61" presetID="42" presetClass="path" presetSubtype="0" accel="50000" decel="50000" fill="hold" grpId="1" nodeType="withEffect">
                                  <p:stCondLst>
                                    <p:cond delay="0"/>
                                  </p:stCondLst>
                                  <p:childTnLst>
                                    <p:animMotion origin="layout" path="M -2.70833E-6 -2.59259E-6 L -2.70833E-6 -0.05509 " pathEditMode="relative" rAng="0" ptsTypes="AA">
                                      <p:cBhvr>
                                        <p:cTn id="62" dur="500" fill="hold"/>
                                        <p:tgtEl>
                                          <p:spTgt spid="15"/>
                                        </p:tgtEl>
                                        <p:attrNameLst>
                                          <p:attrName>ppt_x</p:attrName>
                                          <p:attrName>ppt_y</p:attrName>
                                        </p:attrNameLst>
                                      </p:cBhvr>
                                      <p:rCtr x="0" y="-2755"/>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2.08333E-6 0.05879 L -2.08333E-6 3.7037E-6 " pathEditMode="relative" rAng="0" ptsTypes="AA">
                                      <p:cBhvr>
                                        <p:cTn id="66" dur="500" fill="hold"/>
                                        <p:tgtEl>
                                          <p:spTgt spid="14"/>
                                        </p:tgtEl>
                                        <p:attrNameLst>
                                          <p:attrName>ppt_x</p:attrName>
                                          <p:attrName>ppt_y</p:attrName>
                                        </p:attrNameLst>
                                      </p:cBhvr>
                                      <p:rCtr x="0" y="-2940"/>
                                    </p:animMotion>
                                  </p:childTnLst>
                                </p:cTn>
                              </p:par>
                              <p:par>
                                <p:cTn id="67" presetID="42" presetClass="path" presetSubtype="0" accel="50000" decel="50000" fill="hold" grpId="2" nodeType="withEffect">
                                  <p:stCondLst>
                                    <p:cond delay="0"/>
                                  </p:stCondLst>
                                  <p:childTnLst>
                                    <p:animMotion origin="layout" path="M -2.70833E-6 -0.05509 L -2.70833E-6 -2.59259E-6 " pathEditMode="relative" rAng="0" ptsTypes="AA">
                                      <p:cBhvr>
                                        <p:cTn id="68" dur="500" fill="hold"/>
                                        <p:tgtEl>
                                          <p:spTgt spid="15"/>
                                        </p:tgtEl>
                                        <p:attrNameLst>
                                          <p:attrName>ppt_x</p:attrName>
                                          <p:attrName>ppt_y</p:attrName>
                                        </p:attrNameLst>
                                      </p:cBhvr>
                                      <p:rCtr x="0" y="2755"/>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4" grpId="0" animBg="1"/>
      <p:bldP spid="14" grpId="1" animBg="1"/>
      <p:bldP spid="14" grpId="2" animBg="1"/>
      <p:bldP spid="15" grpId="0" animBg="1"/>
      <p:bldP spid="15" grpId="1" animBg="1"/>
      <p:bldP spid="15" grpId="2" animBg="1"/>
      <p:bldP spid="22" grpId="0"/>
      <p:bldP spid="29" grpId="0"/>
      <p:bldP spid="30" grpId="0"/>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1026073" y="518643"/>
            <a:ext cx="10515600" cy="1325563"/>
          </a:xfrm>
        </p:spPr>
        <p:txBody>
          <a:bodyPr/>
          <a:lstStyle/>
          <a:p>
            <a:pPr algn="ctr"/>
            <a:r>
              <a:rPr lang="en-US">
                <a:latin typeface="+mn-lt"/>
                <a:ea typeface="等线 Light"/>
              </a:rPr>
              <a:t>Reasoning about TSVs is difficult (I)</a:t>
            </a:r>
            <a:endParaRPr lang="en-US"/>
          </a:p>
        </p:txBody>
      </p:sp>
      <p:sp>
        <p:nvSpPr>
          <p:cNvPr id="3" name="TextBox 2">
            <a:extLst>
              <a:ext uri="{FF2B5EF4-FFF2-40B4-BE49-F238E27FC236}">
                <a16:creationId xmlns:a16="http://schemas.microsoft.com/office/drawing/2014/main" id="{03626ADB-60FF-46C3-B380-ECBB8B69C751}"/>
              </a:ext>
            </a:extLst>
          </p:cNvPr>
          <p:cNvSpPr txBox="1"/>
          <p:nvPr/>
        </p:nvSpPr>
        <p:spPr>
          <a:xfrm>
            <a:off x="956931" y="2284989"/>
            <a:ext cx="10653884" cy="584775"/>
          </a:xfrm>
          <a:prstGeom prst="rect">
            <a:avLst/>
          </a:prstGeom>
          <a:noFill/>
        </p:spPr>
        <p:txBody>
          <a:bodyPr wrap="square" rtlCol="0" anchor="t">
            <a:spAutoFit/>
          </a:bodyPr>
          <a:lstStyle/>
          <a:p>
            <a:r>
              <a:rPr lang="en-US" sz="3200" i="1"/>
              <a:t>too many possibilities of </a:t>
            </a:r>
            <a:r>
              <a:rPr lang="en-US" sz="3200" i="1">
                <a:solidFill>
                  <a:srgbClr val="FF0000"/>
                </a:solidFill>
              </a:rPr>
              <a:t>concurrency</a:t>
            </a:r>
            <a:endParaRPr lang="en-US" sz="3200" i="1">
              <a:solidFill>
                <a:srgbClr val="FF0000"/>
              </a:solidFill>
              <a:cs typeface="Calibri"/>
            </a:endParaRPr>
          </a:p>
        </p:txBody>
      </p:sp>
      <p:grpSp>
        <p:nvGrpSpPr>
          <p:cNvPr id="8" name="Group 7">
            <a:extLst>
              <a:ext uri="{FF2B5EF4-FFF2-40B4-BE49-F238E27FC236}">
                <a16:creationId xmlns:a16="http://schemas.microsoft.com/office/drawing/2014/main" id="{77C93D38-E4B0-45D3-9C3C-C4EB6670FB6E}"/>
              </a:ext>
            </a:extLst>
          </p:cNvPr>
          <p:cNvGrpSpPr/>
          <p:nvPr/>
        </p:nvGrpSpPr>
        <p:grpSpPr>
          <a:xfrm>
            <a:off x="2459465" y="3429000"/>
            <a:ext cx="286577" cy="1513687"/>
            <a:chOff x="2050032" y="3414019"/>
            <a:chExt cx="286577" cy="1513687"/>
          </a:xfrm>
        </p:grpSpPr>
        <p:pic>
          <p:nvPicPr>
            <p:cNvPr id="6" name="Picture 5">
              <a:extLst>
                <a:ext uri="{FF2B5EF4-FFF2-40B4-BE49-F238E27FC236}">
                  <a16:creationId xmlns:a16="http://schemas.microsoft.com/office/drawing/2014/main" id="{8FAFB6A8-AF61-48E6-B854-388A44272D9B}"/>
                </a:ext>
              </a:extLst>
            </p:cNvPr>
            <p:cNvPicPr>
              <a:picLocks noChangeAspect="1"/>
            </p:cNvPicPr>
            <p:nvPr/>
          </p:nvPicPr>
          <p:blipFill>
            <a:blip r:embed="rId3"/>
            <a:stretch>
              <a:fillRect/>
            </a:stretch>
          </p:blipFill>
          <p:spPr>
            <a:xfrm>
              <a:off x="2050032" y="3414019"/>
              <a:ext cx="286577" cy="829025"/>
            </a:xfrm>
            <a:prstGeom prst="rect">
              <a:avLst/>
            </a:prstGeom>
          </p:spPr>
        </p:pic>
        <p:pic>
          <p:nvPicPr>
            <p:cNvPr id="18" name="Picture 17">
              <a:extLst>
                <a:ext uri="{FF2B5EF4-FFF2-40B4-BE49-F238E27FC236}">
                  <a16:creationId xmlns:a16="http://schemas.microsoft.com/office/drawing/2014/main" id="{5847A26C-2901-4EA4-A1E2-796E0ED7A861}"/>
                </a:ext>
              </a:extLst>
            </p:cNvPr>
            <p:cNvPicPr>
              <a:picLocks noChangeAspect="1"/>
            </p:cNvPicPr>
            <p:nvPr/>
          </p:nvPicPr>
          <p:blipFill>
            <a:blip r:embed="rId3"/>
            <a:stretch>
              <a:fillRect/>
            </a:stretch>
          </p:blipFill>
          <p:spPr>
            <a:xfrm>
              <a:off x="2050032" y="4098681"/>
              <a:ext cx="286577" cy="829025"/>
            </a:xfrm>
            <a:prstGeom prst="rect">
              <a:avLst/>
            </a:prstGeom>
          </p:spPr>
        </p:pic>
      </p:grpSp>
      <p:grpSp>
        <p:nvGrpSpPr>
          <p:cNvPr id="20" name="Group 19">
            <a:extLst>
              <a:ext uri="{FF2B5EF4-FFF2-40B4-BE49-F238E27FC236}">
                <a16:creationId xmlns:a16="http://schemas.microsoft.com/office/drawing/2014/main" id="{51C09274-1ED1-409B-91BB-1AD0F9187D1F}"/>
              </a:ext>
            </a:extLst>
          </p:cNvPr>
          <p:cNvGrpSpPr/>
          <p:nvPr/>
        </p:nvGrpSpPr>
        <p:grpSpPr>
          <a:xfrm>
            <a:off x="2975185" y="3429000"/>
            <a:ext cx="286577" cy="1513687"/>
            <a:chOff x="2050032" y="3414019"/>
            <a:chExt cx="286577" cy="1513687"/>
          </a:xfrm>
        </p:grpSpPr>
        <p:pic>
          <p:nvPicPr>
            <p:cNvPr id="21" name="Picture 20">
              <a:extLst>
                <a:ext uri="{FF2B5EF4-FFF2-40B4-BE49-F238E27FC236}">
                  <a16:creationId xmlns:a16="http://schemas.microsoft.com/office/drawing/2014/main" id="{583A7A39-8841-4381-AA0A-0F550C6E3AA9}"/>
                </a:ext>
              </a:extLst>
            </p:cNvPr>
            <p:cNvPicPr>
              <a:picLocks noChangeAspect="1"/>
            </p:cNvPicPr>
            <p:nvPr/>
          </p:nvPicPr>
          <p:blipFill>
            <a:blip r:embed="rId3"/>
            <a:stretch>
              <a:fillRect/>
            </a:stretch>
          </p:blipFill>
          <p:spPr>
            <a:xfrm>
              <a:off x="2050032" y="3414019"/>
              <a:ext cx="286577" cy="829025"/>
            </a:xfrm>
            <a:prstGeom prst="rect">
              <a:avLst/>
            </a:prstGeom>
          </p:spPr>
        </p:pic>
        <p:pic>
          <p:nvPicPr>
            <p:cNvPr id="22" name="Picture 21">
              <a:extLst>
                <a:ext uri="{FF2B5EF4-FFF2-40B4-BE49-F238E27FC236}">
                  <a16:creationId xmlns:a16="http://schemas.microsoft.com/office/drawing/2014/main" id="{273A6336-313C-4FD2-9DF5-6BEDD23166E1}"/>
                </a:ext>
              </a:extLst>
            </p:cNvPr>
            <p:cNvPicPr>
              <a:picLocks noChangeAspect="1"/>
            </p:cNvPicPr>
            <p:nvPr/>
          </p:nvPicPr>
          <p:blipFill>
            <a:blip r:embed="rId3"/>
            <a:stretch>
              <a:fillRect/>
            </a:stretch>
          </p:blipFill>
          <p:spPr>
            <a:xfrm>
              <a:off x="2050032" y="4098681"/>
              <a:ext cx="286577" cy="829025"/>
            </a:xfrm>
            <a:prstGeom prst="rect">
              <a:avLst/>
            </a:prstGeom>
          </p:spPr>
        </p:pic>
      </p:grpSp>
      <p:grpSp>
        <p:nvGrpSpPr>
          <p:cNvPr id="23" name="Group 22">
            <a:extLst>
              <a:ext uri="{FF2B5EF4-FFF2-40B4-BE49-F238E27FC236}">
                <a16:creationId xmlns:a16="http://schemas.microsoft.com/office/drawing/2014/main" id="{2C3E190F-BEED-49C7-90C8-C76C89948F34}"/>
              </a:ext>
            </a:extLst>
          </p:cNvPr>
          <p:cNvGrpSpPr/>
          <p:nvPr/>
        </p:nvGrpSpPr>
        <p:grpSpPr>
          <a:xfrm>
            <a:off x="1943745" y="3429000"/>
            <a:ext cx="286577" cy="1513687"/>
            <a:chOff x="2050032" y="3414019"/>
            <a:chExt cx="286577" cy="1513687"/>
          </a:xfrm>
        </p:grpSpPr>
        <p:pic>
          <p:nvPicPr>
            <p:cNvPr id="24" name="Picture 23">
              <a:extLst>
                <a:ext uri="{FF2B5EF4-FFF2-40B4-BE49-F238E27FC236}">
                  <a16:creationId xmlns:a16="http://schemas.microsoft.com/office/drawing/2014/main" id="{53A8FC9B-17BE-45D5-9292-0F370C6C45FE}"/>
                </a:ext>
              </a:extLst>
            </p:cNvPr>
            <p:cNvPicPr>
              <a:picLocks noChangeAspect="1"/>
            </p:cNvPicPr>
            <p:nvPr/>
          </p:nvPicPr>
          <p:blipFill>
            <a:blip r:embed="rId3"/>
            <a:stretch>
              <a:fillRect/>
            </a:stretch>
          </p:blipFill>
          <p:spPr>
            <a:xfrm>
              <a:off x="2050032" y="3414019"/>
              <a:ext cx="286577" cy="829025"/>
            </a:xfrm>
            <a:prstGeom prst="rect">
              <a:avLst/>
            </a:prstGeom>
          </p:spPr>
        </p:pic>
        <p:pic>
          <p:nvPicPr>
            <p:cNvPr id="25" name="Picture 24">
              <a:extLst>
                <a:ext uri="{FF2B5EF4-FFF2-40B4-BE49-F238E27FC236}">
                  <a16:creationId xmlns:a16="http://schemas.microsoft.com/office/drawing/2014/main" id="{F3663F5C-73DD-4B20-8525-1808F779A0C4}"/>
                </a:ext>
              </a:extLst>
            </p:cNvPr>
            <p:cNvPicPr>
              <a:picLocks noChangeAspect="1"/>
            </p:cNvPicPr>
            <p:nvPr/>
          </p:nvPicPr>
          <p:blipFill>
            <a:blip r:embed="rId3"/>
            <a:stretch>
              <a:fillRect/>
            </a:stretch>
          </p:blipFill>
          <p:spPr>
            <a:xfrm>
              <a:off x="2050032" y="4098681"/>
              <a:ext cx="286577" cy="829025"/>
            </a:xfrm>
            <a:prstGeom prst="rect">
              <a:avLst/>
            </a:prstGeom>
          </p:spPr>
        </p:pic>
      </p:grpSp>
      <p:sp>
        <p:nvSpPr>
          <p:cNvPr id="26" name="TextBox 25">
            <a:extLst>
              <a:ext uri="{FF2B5EF4-FFF2-40B4-BE49-F238E27FC236}">
                <a16:creationId xmlns:a16="http://schemas.microsoft.com/office/drawing/2014/main" id="{60EF3D9C-E6C1-4B3B-B584-6F36D3FEC330}"/>
              </a:ext>
            </a:extLst>
          </p:cNvPr>
          <p:cNvSpPr txBox="1"/>
          <p:nvPr/>
        </p:nvSpPr>
        <p:spPr>
          <a:xfrm>
            <a:off x="1459898" y="5350350"/>
            <a:ext cx="2572288" cy="553998"/>
          </a:xfrm>
          <a:prstGeom prst="rect">
            <a:avLst/>
          </a:prstGeom>
          <a:noFill/>
        </p:spPr>
        <p:txBody>
          <a:bodyPr wrap="square" rtlCol="0">
            <a:spAutoFit/>
          </a:bodyPr>
          <a:lstStyle/>
          <a:p>
            <a:r>
              <a:rPr lang="en-US" sz="3000"/>
              <a:t>Multithreading</a:t>
            </a:r>
          </a:p>
        </p:txBody>
      </p:sp>
      <p:sp>
        <p:nvSpPr>
          <p:cNvPr id="27" name="TextBox 26">
            <a:extLst>
              <a:ext uri="{FF2B5EF4-FFF2-40B4-BE49-F238E27FC236}">
                <a16:creationId xmlns:a16="http://schemas.microsoft.com/office/drawing/2014/main" id="{FC5020AB-5EF4-42B2-ABCB-BC295E154F62}"/>
              </a:ext>
            </a:extLst>
          </p:cNvPr>
          <p:cNvSpPr txBox="1"/>
          <p:nvPr/>
        </p:nvSpPr>
        <p:spPr>
          <a:xfrm>
            <a:off x="5013534" y="5337130"/>
            <a:ext cx="2156385" cy="553998"/>
          </a:xfrm>
          <a:prstGeom prst="rect">
            <a:avLst/>
          </a:prstGeom>
          <a:noFill/>
        </p:spPr>
        <p:txBody>
          <a:bodyPr wrap="square" rtlCol="0">
            <a:spAutoFit/>
          </a:bodyPr>
          <a:lstStyle/>
          <a:p>
            <a:r>
              <a:rPr lang="en-US" sz="3000"/>
              <a:t>Event-driven</a:t>
            </a:r>
          </a:p>
        </p:txBody>
      </p:sp>
      <p:sp>
        <p:nvSpPr>
          <p:cNvPr id="28" name="TextBox 27">
            <a:extLst>
              <a:ext uri="{FF2B5EF4-FFF2-40B4-BE49-F238E27FC236}">
                <a16:creationId xmlns:a16="http://schemas.microsoft.com/office/drawing/2014/main" id="{7565400A-D4CF-4A45-8F98-A943CBB278B5}"/>
              </a:ext>
            </a:extLst>
          </p:cNvPr>
          <p:cNvSpPr txBox="1"/>
          <p:nvPr/>
        </p:nvSpPr>
        <p:spPr>
          <a:xfrm>
            <a:off x="8159816" y="5350350"/>
            <a:ext cx="2939564" cy="553998"/>
          </a:xfrm>
          <a:prstGeom prst="rect">
            <a:avLst/>
          </a:prstGeom>
          <a:noFill/>
        </p:spPr>
        <p:txBody>
          <a:bodyPr wrap="square" rtlCol="0">
            <a:spAutoFit/>
          </a:bodyPr>
          <a:lstStyle/>
          <a:p>
            <a:r>
              <a:rPr lang="en-US" sz="3000"/>
              <a:t>Message passing</a:t>
            </a:r>
          </a:p>
        </p:txBody>
      </p:sp>
      <p:pic>
        <p:nvPicPr>
          <p:cNvPr id="29" name="Picture 6" descr="Image result for small computer icon">
            <a:extLst>
              <a:ext uri="{FF2B5EF4-FFF2-40B4-BE49-F238E27FC236}">
                <a16:creationId xmlns:a16="http://schemas.microsoft.com/office/drawing/2014/main" id="{C30235A7-4AC2-4AA2-9E63-76BE712A4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9621" y="3196282"/>
            <a:ext cx="567464" cy="6269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small computer icon">
            <a:extLst>
              <a:ext uri="{FF2B5EF4-FFF2-40B4-BE49-F238E27FC236}">
                <a16:creationId xmlns:a16="http://schemas.microsoft.com/office/drawing/2014/main" id="{771FF978-C377-4157-BD48-CA0BC5DCF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3030" y="4315719"/>
            <a:ext cx="567464" cy="6269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small computer icon">
            <a:extLst>
              <a:ext uri="{FF2B5EF4-FFF2-40B4-BE49-F238E27FC236}">
                <a16:creationId xmlns:a16="http://schemas.microsoft.com/office/drawing/2014/main" id="{3A4B381F-4DF8-468D-B5CF-A2799280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6212" y="4326058"/>
            <a:ext cx="567464" cy="62696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058F73EC-6BFF-4EFB-9128-224B2B4FBABA}"/>
              </a:ext>
            </a:extLst>
          </p:cNvPr>
          <p:cNvCxnSpPr>
            <a:cxnSpLocks/>
          </p:cNvCxnSpPr>
          <p:nvPr/>
        </p:nvCxnSpPr>
        <p:spPr>
          <a:xfrm flipH="1">
            <a:off x="9204849" y="4639542"/>
            <a:ext cx="837008"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5B0809-6125-491F-B4BE-C32E901C70C5}"/>
              </a:ext>
            </a:extLst>
          </p:cNvPr>
          <p:cNvCxnSpPr>
            <a:cxnSpLocks/>
          </p:cNvCxnSpPr>
          <p:nvPr/>
        </p:nvCxnSpPr>
        <p:spPr>
          <a:xfrm flipV="1">
            <a:off x="8823901" y="3754544"/>
            <a:ext cx="380948" cy="4773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8EDBB52-5DB6-4D27-9B52-2CA524766B46}"/>
              </a:ext>
            </a:extLst>
          </p:cNvPr>
          <p:cNvCxnSpPr>
            <a:cxnSpLocks/>
          </p:cNvCxnSpPr>
          <p:nvPr/>
        </p:nvCxnSpPr>
        <p:spPr>
          <a:xfrm>
            <a:off x="9975452" y="3795539"/>
            <a:ext cx="464492" cy="47733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D0138B4-658D-4E47-924C-08EA61621DEF}"/>
              </a:ext>
            </a:extLst>
          </p:cNvPr>
          <p:cNvGrpSpPr/>
          <p:nvPr/>
        </p:nvGrpSpPr>
        <p:grpSpPr>
          <a:xfrm>
            <a:off x="5123916" y="3974032"/>
            <a:ext cx="1935619" cy="478408"/>
            <a:chOff x="4845420" y="4077051"/>
            <a:chExt cx="1935619" cy="478408"/>
          </a:xfrm>
        </p:grpSpPr>
        <p:grpSp>
          <p:nvGrpSpPr>
            <p:cNvPr id="43" name="Group 42">
              <a:extLst>
                <a:ext uri="{FF2B5EF4-FFF2-40B4-BE49-F238E27FC236}">
                  <a16:creationId xmlns:a16="http://schemas.microsoft.com/office/drawing/2014/main" id="{6795EA7D-38FD-4EF0-BEB5-DFA7AA3B6283}"/>
                </a:ext>
              </a:extLst>
            </p:cNvPr>
            <p:cNvGrpSpPr/>
            <p:nvPr/>
          </p:nvGrpSpPr>
          <p:grpSpPr>
            <a:xfrm>
              <a:off x="4845420" y="4077051"/>
              <a:ext cx="1483494" cy="477335"/>
              <a:chOff x="4845420" y="4077051"/>
              <a:chExt cx="1483494" cy="477335"/>
            </a:xfrm>
          </p:grpSpPr>
          <p:sp>
            <p:nvSpPr>
              <p:cNvPr id="44" name="Rectangle 43">
                <a:extLst>
                  <a:ext uri="{FF2B5EF4-FFF2-40B4-BE49-F238E27FC236}">
                    <a16:creationId xmlns:a16="http://schemas.microsoft.com/office/drawing/2014/main" id="{2DDD3639-45A4-4B0B-AB13-60A22937D56A}"/>
                  </a:ext>
                </a:extLst>
              </p:cNvPr>
              <p:cNvSpPr/>
              <p:nvPr/>
            </p:nvSpPr>
            <p:spPr>
              <a:xfrm>
                <a:off x="4845420" y="4077051"/>
                <a:ext cx="494498" cy="4773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CFB5774-393C-4E31-B3D7-C72BD692396C}"/>
                  </a:ext>
                </a:extLst>
              </p:cNvPr>
              <p:cNvSpPr/>
              <p:nvPr/>
            </p:nvSpPr>
            <p:spPr>
              <a:xfrm>
                <a:off x="5339918" y="4077051"/>
                <a:ext cx="494498" cy="4773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03AC7AB-1C2C-42AF-B395-D3C6137BC7A4}"/>
                  </a:ext>
                </a:extLst>
              </p:cNvPr>
              <p:cNvSpPr/>
              <p:nvPr/>
            </p:nvSpPr>
            <p:spPr>
              <a:xfrm>
                <a:off x="5834416" y="4077051"/>
                <a:ext cx="494498" cy="4773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71B5668C-B198-41A6-B425-B6492A5B7709}"/>
                </a:ext>
              </a:extLst>
            </p:cNvPr>
            <p:cNvSpPr/>
            <p:nvPr/>
          </p:nvSpPr>
          <p:spPr>
            <a:xfrm>
              <a:off x="6286541" y="4078124"/>
              <a:ext cx="494498" cy="4773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B6BE66D4-BD8D-4ACF-845F-4E0A66081590}"/>
              </a:ext>
            </a:extLst>
          </p:cNvPr>
          <p:cNvSpPr/>
          <p:nvPr/>
        </p:nvSpPr>
        <p:spPr>
          <a:xfrm>
            <a:off x="4830372" y="3173661"/>
            <a:ext cx="464493" cy="47733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9D78A74-3491-4C3B-8D9E-4BDDA3945C50}"/>
              </a:ext>
            </a:extLst>
          </p:cNvPr>
          <p:cNvSpPr/>
          <p:nvPr/>
        </p:nvSpPr>
        <p:spPr>
          <a:xfrm>
            <a:off x="5227093" y="3548418"/>
            <a:ext cx="668740" cy="545910"/>
          </a:xfrm>
          <a:custGeom>
            <a:avLst/>
            <a:gdLst>
              <a:gd name="connsiteX0" fmla="*/ 0 w 668740"/>
              <a:gd name="connsiteY0" fmla="*/ 0 h 545910"/>
              <a:gd name="connsiteX1" fmla="*/ 272955 w 668740"/>
              <a:gd name="connsiteY1" fmla="*/ 54591 h 545910"/>
              <a:gd name="connsiteX2" fmla="*/ 354841 w 668740"/>
              <a:gd name="connsiteY2" fmla="*/ 81886 h 545910"/>
              <a:gd name="connsiteX3" fmla="*/ 395785 w 668740"/>
              <a:gd name="connsiteY3" fmla="*/ 95534 h 545910"/>
              <a:gd name="connsiteX4" fmla="*/ 477671 w 668740"/>
              <a:gd name="connsiteY4" fmla="*/ 150125 h 545910"/>
              <a:gd name="connsiteX5" fmla="*/ 559558 w 668740"/>
              <a:gd name="connsiteY5" fmla="*/ 272955 h 545910"/>
              <a:gd name="connsiteX6" fmla="*/ 586853 w 668740"/>
              <a:gd name="connsiteY6" fmla="*/ 313898 h 545910"/>
              <a:gd name="connsiteX7" fmla="*/ 627797 w 668740"/>
              <a:gd name="connsiteY7" fmla="*/ 395785 h 545910"/>
              <a:gd name="connsiteX8" fmla="*/ 655092 w 668740"/>
              <a:gd name="connsiteY8" fmla="*/ 477672 h 545910"/>
              <a:gd name="connsiteX9" fmla="*/ 668740 w 668740"/>
              <a:gd name="connsiteY9" fmla="*/ 545910 h 5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740" h="545910">
                <a:moveTo>
                  <a:pt x="0" y="0"/>
                </a:moveTo>
                <a:cubicBezTo>
                  <a:pt x="219549" y="31364"/>
                  <a:pt x="130035" y="6950"/>
                  <a:pt x="272955" y="54591"/>
                </a:cubicBezTo>
                <a:lnTo>
                  <a:pt x="354841" y="81886"/>
                </a:lnTo>
                <a:lnTo>
                  <a:pt x="395785" y="95534"/>
                </a:lnTo>
                <a:cubicBezTo>
                  <a:pt x="423080" y="113731"/>
                  <a:pt x="459474" y="122830"/>
                  <a:pt x="477671" y="150125"/>
                </a:cubicBezTo>
                <a:lnTo>
                  <a:pt x="559558" y="272955"/>
                </a:lnTo>
                <a:cubicBezTo>
                  <a:pt x="568656" y="286603"/>
                  <a:pt x="581666" y="298337"/>
                  <a:pt x="586853" y="313898"/>
                </a:cubicBezTo>
                <a:cubicBezTo>
                  <a:pt x="605688" y="370403"/>
                  <a:pt x="592521" y="342872"/>
                  <a:pt x="627797" y="395785"/>
                </a:cubicBezTo>
                <a:cubicBezTo>
                  <a:pt x="636895" y="423081"/>
                  <a:pt x="649449" y="449459"/>
                  <a:pt x="655092" y="477672"/>
                </a:cubicBezTo>
                <a:lnTo>
                  <a:pt x="668740" y="545910"/>
                </a:ln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D53273D4-A467-4336-9EE2-614DA8F014BA}"/>
              </a:ext>
            </a:extLst>
          </p:cNvPr>
          <p:cNvSpPr/>
          <p:nvPr/>
        </p:nvSpPr>
        <p:spPr>
          <a:xfrm rot="10492207">
            <a:off x="5864226" y="4301275"/>
            <a:ext cx="672077" cy="672806"/>
          </a:xfrm>
          <a:custGeom>
            <a:avLst/>
            <a:gdLst>
              <a:gd name="connsiteX0" fmla="*/ 0 w 668740"/>
              <a:gd name="connsiteY0" fmla="*/ 0 h 545910"/>
              <a:gd name="connsiteX1" fmla="*/ 272955 w 668740"/>
              <a:gd name="connsiteY1" fmla="*/ 54591 h 545910"/>
              <a:gd name="connsiteX2" fmla="*/ 354841 w 668740"/>
              <a:gd name="connsiteY2" fmla="*/ 81886 h 545910"/>
              <a:gd name="connsiteX3" fmla="*/ 395785 w 668740"/>
              <a:gd name="connsiteY3" fmla="*/ 95534 h 545910"/>
              <a:gd name="connsiteX4" fmla="*/ 477671 w 668740"/>
              <a:gd name="connsiteY4" fmla="*/ 150125 h 545910"/>
              <a:gd name="connsiteX5" fmla="*/ 559558 w 668740"/>
              <a:gd name="connsiteY5" fmla="*/ 272955 h 545910"/>
              <a:gd name="connsiteX6" fmla="*/ 586853 w 668740"/>
              <a:gd name="connsiteY6" fmla="*/ 313898 h 545910"/>
              <a:gd name="connsiteX7" fmla="*/ 627797 w 668740"/>
              <a:gd name="connsiteY7" fmla="*/ 395785 h 545910"/>
              <a:gd name="connsiteX8" fmla="*/ 655092 w 668740"/>
              <a:gd name="connsiteY8" fmla="*/ 477672 h 545910"/>
              <a:gd name="connsiteX9" fmla="*/ 668740 w 668740"/>
              <a:gd name="connsiteY9" fmla="*/ 545910 h 5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740" h="545910">
                <a:moveTo>
                  <a:pt x="0" y="0"/>
                </a:moveTo>
                <a:cubicBezTo>
                  <a:pt x="219549" y="31364"/>
                  <a:pt x="130035" y="6950"/>
                  <a:pt x="272955" y="54591"/>
                </a:cubicBezTo>
                <a:lnTo>
                  <a:pt x="354841" y="81886"/>
                </a:lnTo>
                <a:lnTo>
                  <a:pt x="395785" y="95534"/>
                </a:lnTo>
                <a:cubicBezTo>
                  <a:pt x="423080" y="113731"/>
                  <a:pt x="459474" y="122830"/>
                  <a:pt x="477671" y="150125"/>
                </a:cubicBezTo>
                <a:lnTo>
                  <a:pt x="559558" y="272955"/>
                </a:lnTo>
                <a:cubicBezTo>
                  <a:pt x="568656" y="286603"/>
                  <a:pt x="581666" y="298337"/>
                  <a:pt x="586853" y="313898"/>
                </a:cubicBezTo>
                <a:cubicBezTo>
                  <a:pt x="605688" y="370403"/>
                  <a:pt x="592521" y="342872"/>
                  <a:pt x="627797" y="395785"/>
                </a:cubicBezTo>
                <a:cubicBezTo>
                  <a:pt x="636895" y="423081"/>
                  <a:pt x="649449" y="449459"/>
                  <a:pt x="655092" y="477672"/>
                </a:cubicBezTo>
                <a:lnTo>
                  <a:pt x="668740" y="545910"/>
                </a:lnTo>
              </a:path>
            </a:pathLst>
          </a:custGeom>
          <a:noFill/>
          <a:ln w="22225">
            <a:solidFill>
              <a:schemeClr val="accent2">
                <a:lumMod val="75000"/>
              </a:schemeClr>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857CD7F-20F3-42F4-83AC-DDAC209DB51F}"/>
              </a:ext>
            </a:extLst>
          </p:cNvPr>
          <p:cNvGrpSpPr/>
          <p:nvPr/>
        </p:nvGrpSpPr>
        <p:grpSpPr>
          <a:xfrm>
            <a:off x="0" y="0"/>
            <a:ext cx="12192000" cy="388511"/>
            <a:chOff x="0" y="22598"/>
            <a:chExt cx="12192000" cy="388511"/>
          </a:xfrm>
        </p:grpSpPr>
        <p:sp>
          <p:nvSpPr>
            <p:cNvPr id="39" name="Google Shape;112;p15">
              <a:extLst>
                <a:ext uri="{FF2B5EF4-FFF2-40B4-BE49-F238E27FC236}">
                  <a16:creationId xmlns:a16="http://schemas.microsoft.com/office/drawing/2014/main" id="{AAF37B52-D894-424D-9B38-F1C2F4884010}"/>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40" name="Google Shape;113;p15">
              <a:extLst>
                <a:ext uri="{FF2B5EF4-FFF2-40B4-BE49-F238E27FC236}">
                  <a16:creationId xmlns:a16="http://schemas.microsoft.com/office/drawing/2014/main" id="{58FF4195-ACF3-422B-8824-AEDDED902FA3}"/>
                </a:ext>
              </a:extLst>
            </p:cNvPr>
            <p:cNvPicPr preferRelativeResize="0"/>
            <p:nvPr/>
          </p:nvPicPr>
          <p:blipFill rotWithShape="1">
            <a:blip r:embed="rId5">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8561144C-2E80-482D-88BB-6193300144E2}"/>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410455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52" grpId="0" animBg="1"/>
      <p:bldP spid="51" grpId="0" animBg="1"/>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71F7729-2D67-42E8-97AE-3DDF9B56ABE2}"/>
              </a:ext>
            </a:extLst>
          </p:cNvPr>
          <p:cNvSpPr>
            <a:spLocks noGrp="1"/>
          </p:cNvSpPr>
          <p:nvPr>
            <p:ph type="title"/>
          </p:nvPr>
        </p:nvSpPr>
        <p:spPr>
          <a:xfrm>
            <a:off x="1026073" y="518643"/>
            <a:ext cx="10515600" cy="1147703"/>
          </a:xfrm>
        </p:spPr>
        <p:txBody>
          <a:bodyPr/>
          <a:lstStyle/>
          <a:p>
            <a:pPr algn="ctr"/>
            <a:r>
              <a:rPr lang="en-US">
                <a:latin typeface="+mn-lt"/>
              </a:rPr>
              <a:t>Reasoning about TSVs is difficult (II)</a:t>
            </a:r>
            <a:endParaRPr lang="en-US">
              <a:ea typeface="+mj-lt"/>
              <a:cs typeface="+mj-lt"/>
            </a:endParaRPr>
          </a:p>
        </p:txBody>
      </p:sp>
      <p:sp>
        <p:nvSpPr>
          <p:cNvPr id="3" name="TextBox 2">
            <a:extLst>
              <a:ext uri="{FF2B5EF4-FFF2-40B4-BE49-F238E27FC236}">
                <a16:creationId xmlns:a16="http://schemas.microsoft.com/office/drawing/2014/main" id="{03626ADB-60FF-46C3-B380-ECBB8B69C751}"/>
              </a:ext>
            </a:extLst>
          </p:cNvPr>
          <p:cNvSpPr txBox="1"/>
          <p:nvPr/>
        </p:nvSpPr>
        <p:spPr>
          <a:xfrm>
            <a:off x="528484" y="2188197"/>
            <a:ext cx="11329412" cy="584775"/>
          </a:xfrm>
          <a:prstGeom prst="rect">
            <a:avLst/>
          </a:prstGeom>
          <a:noFill/>
        </p:spPr>
        <p:txBody>
          <a:bodyPr wrap="square" rtlCol="0" anchor="t">
            <a:spAutoFit/>
          </a:bodyPr>
          <a:lstStyle/>
          <a:p>
            <a:r>
              <a:rPr lang="en-US" sz="3200" i="1"/>
              <a:t>too many forms of </a:t>
            </a:r>
            <a:r>
              <a:rPr lang="en-US" sz="3200" i="1">
                <a:solidFill>
                  <a:srgbClr val="FF0000"/>
                </a:solidFill>
              </a:rPr>
              <a:t>synchronizations</a:t>
            </a:r>
            <a:endParaRPr lang="en-US" sz="3200" i="1">
              <a:solidFill>
                <a:srgbClr val="FF0000"/>
              </a:solidFill>
              <a:cs typeface="Calibri"/>
            </a:endParaRPr>
          </a:p>
        </p:txBody>
      </p:sp>
      <p:sp>
        <p:nvSpPr>
          <p:cNvPr id="9" name="TextBox 8">
            <a:extLst>
              <a:ext uri="{FF2B5EF4-FFF2-40B4-BE49-F238E27FC236}">
                <a16:creationId xmlns:a16="http://schemas.microsoft.com/office/drawing/2014/main" id="{7A65E36E-73F7-4BF9-B342-EA9569CB6C88}"/>
              </a:ext>
            </a:extLst>
          </p:cNvPr>
          <p:cNvSpPr txBox="1"/>
          <p:nvPr/>
        </p:nvSpPr>
        <p:spPr>
          <a:xfrm rot="20609201">
            <a:off x="1047794" y="3099469"/>
            <a:ext cx="2552419" cy="523220"/>
          </a:xfrm>
          <a:prstGeom prst="rect">
            <a:avLst/>
          </a:prstGeom>
          <a:noFill/>
        </p:spPr>
        <p:txBody>
          <a:bodyPr wrap="square" rtlCol="0">
            <a:spAutoFit/>
          </a:bodyPr>
          <a:lstStyle/>
          <a:p>
            <a:r>
              <a:rPr lang="en-US" sz="2800" err="1">
                <a:latin typeface="Consolas" panose="020B0609020204030204" pitchFamily="49" charset="0"/>
              </a:rPr>
              <a:t>lock.Lock</a:t>
            </a:r>
            <a:r>
              <a:rPr lang="en-US" sz="2800">
                <a:latin typeface="Consolas" panose="020B0609020204030204" pitchFamily="49" charset="0"/>
              </a:rPr>
              <a:t>()</a:t>
            </a:r>
          </a:p>
        </p:txBody>
      </p:sp>
      <p:sp>
        <p:nvSpPr>
          <p:cNvPr id="10" name="TextBox 9">
            <a:extLst>
              <a:ext uri="{FF2B5EF4-FFF2-40B4-BE49-F238E27FC236}">
                <a16:creationId xmlns:a16="http://schemas.microsoft.com/office/drawing/2014/main" id="{43EEFD3F-D927-4996-85F8-819D1CD9D9B5}"/>
              </a:ext>
            </a:extLst>
          </p:cNvPr>
          <p:cNvSpPr txBox="1"/>
          <p:nvPr/>
        </p:nvSpPr>
        <p:spPr>
          <a:xfrm rot="21111336">
            <a:off x="2091595" y="3478524"/>
            <a:ext cx="4585522" cy="523220"/>
          </a:xfrm>
          <a:prstGeom prst="rect">
            <a:avLst/>
          </a:prstGeom>
          <a:noFill/>
        </p:spPr>
        <p:txBody>
          <a:bodyPr wrap="square" rtlCol="0">
            <a:spAutoFit/>
          </a:bodyPr>
          <a:lstStyle/>
          <a:p>
            <a:r>
              <a:rPr lang="en-US" sz="2800" err="1">
                <a:latin typeface="Consolas" panose="020B0609020204030204" pitchFamily="49" charset="0"/>
              </a:rPr>
              <a:t>semaphore.Require</a:t>
            </a:r>
            <a:r>
              <a:rPr lang="en-US" sz="2800">
                <a:latin typeface="Consolas" panose="020B0609020204030204" pitchFamily="49" charset="0"/>
              </a:rPr>
              <a:t>()</a:t>
            </a:r>
          </a:p>
        </p:txBody>
      </p:sp>
      <p:sp>
        <p:nvSpPr>
          <p:cNvPr id="11" name="TextBox 10">
            <a:extLst>
              <a:ext uri="{FF2B5EF4-FFF2-40B4-BE49-F238E27FC236}">
                <a16:creationId xmlns:a16="http://schemas.microsoft.com/office/drawing/2014/main" id="{AB257227-C46D-415D-92A6-B3964C886962}"/>
              </a:ext>
            </a:extLst>
          </p:cNvPr>
          <p:cNvSpPr txBox="1"/>
          <p:nvPr/>
        </p:nvSpPr>
        <p:spPr>
          <a:xfrm rot="20655067">
            <a:off x="839109" y="5535466"/>
            <a:ext cx="3816078" cy="523220"/>
          </a:xfrm>
          <a:prstGeom prst="rect">
            <a:avLst/>
          </a:prstGeom>
          <a:noFill/>
        </p:spPr>
        <p:txBody>
          <a:bodyPr wrap="square" rtlCol="0">
            <a:spAutoFit/>
          </a:bodyPr>
          <a:lstStyle/>
          <a:p>
            <a:r>
              <a:rPr lang="en-US" sz="2800">
                <a:latin typeface="Consolas" panose="020B0609020204030204" pitchFamily="49" charset="0"/>
              </a:rPr>
              <a:t>synchronized{…} </a:t>
            </a:r>
          </a:p>
        </p:txBody>
      </p:sp>
      <p:sp>
        <p:nvSpPr>
          <p:cNvPr id="14" name="TextBox 13">
            <a:extLst>
              <a:ext uri="{FF2B5EF4-FFF2-40B4-BE49-F238E27FC236}">
                <a16:creationId xmlns:a16="http://schemas.microsoft.com/office/drawing/2014/main" id="{1124F984-D133-4F44-83B4-E1202E523C45}"/>
              </a:ext>
            </a:extLst>
          </p:cNvPr>
          <p:cNvSpPr txBox="1"/>
          <p:nvPr/>
        </p:nvSpPr>
        <p:spPr>
          <a:xfrm rot="1401556">
            <a:off x="5867099" y="3320539"/>
            <a:ext cx="2746057" cy="523220"/>
          </a:xfrm>
          <a:prstGeom prst="rect">
            <a:avLst/>
          </a:prstGeom>
          <a:noFill/>
        </p:spPr>
        <p:txBody>
          <a:bodyPr wrap="square" rtlCol="0">
            <a:spAutoFit/>
          </a:bodyPr>
          <a:lstStyle/>
          <a:p>
            <a:r>
              <a:rPr lang="en-US" sz="2800" err="1">
                <a:latin typeface="Consolas" panose="020B0609020204030204" pitchFamily="49" charset="0"/>
              </a:rPr>
              <a:t>RPC_wait</a:t>
            </a:r>
            <a:r>
              <a:rPr lang="en-US" sz="2800">
                <a:latin typeface="Consolas" panose="020B0609020204030204" pitchFamily="49" charset="0"/>
              </a:rPr>
              <a:t>()</a:t>
            </a:r>
          </a:p>
        </p:txBody>
      </p:sp>
      <p:sp>
        <p:nvSpPr>
          <p:cNvPr id="15" name="TextBox 14">
            <a:extLst>
              <a:ext uri="{FF2B5EF4-FFF2-40B4-BE49-F238E27FC236}">
                <a16:creationId xmlns:a16="http://schemas.microsoft.com/office/drawing/2014/main" id="{238FE2E0-D65D-4187-9C38-72A7BBBCC6EA}"/>
              </a:ext>
            </a:extLst>
          </p:cNvPr>
          <p:cNvSpPr txBox="1"/>
          <p:nvPr/>
        </p:nvSpPr>
        <p:spPr>
          <a:xfrm rot="2325199">
            <a:off x="7940533" y="3975798"/>
            <a:ext cx="3920612" cy="523220"/>
          </a:xfrm>
          <a:prstGeom prst="rect">
            <a:avLst/>
          </a:prstGeom>
          <a:noFill/>
        </p:spPr>
        <p:txBody>
          <a:bodyPr wrap="square" rtlCol="0" anchor="t">
            <a:spAutoFit/>
          </a:bodyPr>
          <a:lstStyle/>
          <a:p>
            <a:r>
              <a:rPr lang="en-US" sz="2800">
                <a:latin typeface="Consolas" panose="020B0609020204030204" pitchFamily="49" charset="0"/>
              </a:rPr>
              <a:t>While(flag != 1){}</a:t>
            </a:r>
          </a:p>
        </p:txBody>
      </p:sp>
      <p:sp>
        <p:nvSpPr>
          <p:cNvPr id="16" name="TextBox 15">
            <a:extLst>
              <a:ext uri="{FF2B5EF4-FFF2-40B4-BE49-F238E27FC236}">
                <a16:creationId xmlns:a16="http://schemas.microsoft.com/office/drawing/2014/main" id="{297FAD9D-D475-42D1-A7FE-4A60659CBA8A}"/>
              </a:ext>
            </a:extLst>
          </p:cNvPr>
          <p:cNvSpPr txBox="1"/>
          <p:nvPr/>
        </p:nvSpPr>
        <p:spPr>
          <a:xfrm rot="452848">
            <a:off x="1203529" y="4504244"/>
            <a:ext cx="2596054" cy="523220"/>
          </a:xfrm>
          <a:prstGeom prst="rect">
            <a:avLst/>
          </a:prstGeom>
          <a:noFill/>
        </p:spPr>
        <p:txBody>
          <a:bodyPr wrap="square" rtlCol="0" anchor="t">
            <a:spAutoFit/>
          </a:bodyPr>
          <a:lstStyle/>
          <a:p>
            <a:r>
              <a:rPr lang="en-US" sz="2800" err="1">
                <a:latin typeface="Consolas" panose="020B0609020204030204" pitchFamily="49" charset="0"/>
              </a:rPr>
              <a:t>Obj.signal</a:t>
            </a:r>
            <a:r>
              <a:rPr lang="en-US" sz="2800">
                <a:latin typeface="Consolas" panose="020B0609020204030204" pitchFamily="49" charset="0"/>
              </a:rPr>
              <a:t>()</a:t>
            </a:r>
          </a:p>
        </p:txBody>
      </p:sp>
      <p:sp>
        <p:nvSpPr>
          <p:cNvPr id="17" name="TextBox 16">
            <a:extLst>
              <a:ext uri="{FF2B5EF4-FFF2-40B4-BE49-F238E27FC236}">
                <a16:creationId xmlns:a16="http://schemas.microsoft.com/office/drawing/2014/main" id="{2CB93166-6E6B-4CDF-9D59-A1FF0AED0020}"/>
              </a:ext>
            </a:extLst>
          </p:cNvPr>
          <p:cNvSpPr txBox="1"/>
          <p:nvPr/>
        </p:nvSpPr>
        <p:spPr>
          <a:xfrm rot="452848">
            <a:off x="4275278" y="4239415"/>
            <a:ext cx="2596054" cy="523220"/>
          </a:xfrm>
          <a:prstGeom prst="rect">
            <a:avLst/>
          </a:prstGeom>
          <a:noFill/>
        </p:spPr>
        <p:txBody>
          <a:bodyPr wrap="square" rtlCol="0" anchor="t">
            <a:spAutoFit/>
          </a:bodyPr>
          <a:lstStyle/>
          <a:p>
            <a:r>
              <a:rPr lang="en-US" sz="2800" err="1">
                <a:latin typeface="Consolas" panose="020B0609020204030204" pitchFamily="49" charset="0"/>
              </a:rPr>
              <a:t>Obj.wait</a:t>
            </a:r>
            <a:r>
              <a:rPr lang="en-US" sz="2800">
                <a:latin typeface="Consolas" panose="020B0609020204030204" pitchFamily="49" charset="0"/>
              </a:rPr>
              <a:t>()</a:t>
            </a:r>
          </a:p>
        </p:txBody>
      </p:sp>
      <p:sp>
        <p:nvSpPr>
          <p:cNvPr id="18" name="TextBox 17">
            <a:extLst>
              <a:ext uri="{FF2B5EF4-FFF2-40B4-BE49-F238E27FC236}">
                <a16:creationId xmlns:a16="http://schemas.microsoft.com/office/drawing/2014/main" id="{22CD39E0-B383-4381-8E97-B281313AA3F7}"/>
              </a:ext>
            </a:extLst>
          </p:cNvPr>
          <p:cNvSpPr txBox="1"/>
          <p:nvPr/>
        </p:nvSpPr>
        <p:spPr>
          <a:xfrm rot="175930">
            <a:off x="3834382" y="4934081"/>
            <a:ext cx="2596054" cy="523220"/>
          </a:xfrm>
          <a:prstGeom prst="rect">
            <a:avLst/>
          </a:prstGeom>
          <a:noFill/>
        </p:spPr>
        <p:txBody>
          <a:bodyPr wrap="square" rtlCol="0" anchor="t">
            <a:spAutoFit/>
          </a:bodyPr>
          <a:lstStyle/>
          <a:p>
            <a:r>
              <a:rPr lang="en-US" sz="2800" err="1">
                <a:latin typeface="Consolas" panose="020B0609020204030204" pitchFamily="49" charset="0"/>
              </a:rPr>
              <a:t>Thead.join</a:t>
            </a:r>
            <a:r>
              <a:rPr lang="en-US" sz="2800">
                <a:latin typeface="Consolas" panose="020B0609020204030204" pitchFamily="49" charset="0"/>
              </a:rPr>
              <a:t>()</a:t>
            </a:r>
          </a:p>
        </p:txBody>
      </p:sp>
      <p:sp>
        <p:nvSpPr>
          <p:cNvPr id="19" name="TextBox 18">
            <a:extLst>
              <a:ext uri="{FF2B5EF4-FFF2-40B4-BE49-F238E27FC236}">
                <a16:creationId xmlns:a16="http://schemas.microsoft.com/office/drawing/2014/main" id="{2BA1203C-12FF-441E-A620-6AE2FFB029E0}"/>
              </a:ext>
            </a:extLst>
          </p:cNvPr>
          <p:cNvSpPr txBox="1"/>
          <p:nvPr/>
        </p:nvSpPr>
        <p:spPr>
          <a:xfrm rot="175930">
            <a:off x="5648782" y="3918321"/>
            <a:ext cx="4335135" cy="523220"/>
          </a:xfrm>
          <a:prstGeom prst="rect">
            <a:avLst/>
          </a:prstGeom>
          <a:noFill/>
        </p:spPr>
        <p:txBody>
          <a:bodyPr wrap="square" rtlCol="0" anchor="t">
            <a:spAutoFit/>
          </a:bodyPr>
          <a:lstStyle/>
          <a:p>
            <a:r>
              <a:rPr lang="en-US" sz="2800" err="1">
                <a:latin typeface="Consolas" panose="020B0609020204030204" pitchFamily="49" charset="0"/>
              </a:rPr>
              <a:t>pthread_mutex_lock</a:t>
            </a:r>
            <a:r>
              <a:rPr lang="en-US" sz="2800">
                <a:latin typeface="Consolas" panose="020B0609020204030204" pitchFamily="49" charset="0"/>
              </a:rPr>
              <a:t>()</a:t>
            </a:r>
          </a:p>
        </p:txBody>
      </p:sp>
      <p:sp>
        <p:nvSpPr>
          <p:cNvPr id="20" name="TextBox 19">
            <a:extLst>
              <a:ext uri="{FF2B5EF4-FFF2-40B4-BE49-F238E27FC236}">
                <a16:creationId xmlns:a16="http://schemas.microsoft.com/office/drawing/2014/main" id="{2B1F324B-04A4-4DE1-9450-2CDC306838BC}"/>
              </a:ext>
            </a:extLst>
          </p:cNvPr>
          <p:cNvSpPr txBox="1"/>
          <p:nvPr/>
        </p:nvSpPr>
        <p:spPr>
          <a:xfrm rot="21201283">
            <a:off x="3258435" y="5676616"/>
            <a:ext cx="4335135" cy="523220"/>
          </a:xfrm>
          <a:prstGeom prst="rect">
            <a:avLst/>
          </a:prstGeom>
          <a:noFill/>
        </p:spPr>
        <p:txBody>
          <a:bodyPr wrap="square" rtlCol="0" anchor="t">
            <a:spAutoFit/>
          </a:bodyPr>
          <a:lstStyle/>
          <a:p>
            <a:r>
              <a:rPr lang="en-US" sz="2800" err="1">
                <a:latin typeface="Consolas" panose="020B0609020204030204" pitchFamily="49" charset="0"/>
              </a:rPr>
              <a:t>monitor.exit</a:t>
            </a:r>
            <a:r>
              <a:rPr lang="en-US" sz="2800">
                <a:latin typeface="Consolas" panose="020B0609020204030204" pitchFamily="49" charset="0"/>
              </a:rPr>
              <a:t>()</a:t>
            </a:r>
          </a:p>
        </p:txBody>
      </p:sp>
      <p:sp>
        <p:nvSpPr>
          <p:cNvPr id="21" name="TextBox 20">
            <a:extLst>
              <a:ext uri="{FF2B5EF4-FFF2-40B4-BE49-F238E27FC236}">
                <a16:creationId xmlns:a16="http://schemas.microsoft.com/office/drawing/2014/main" id="{244EE1C5-2395-429B-8E98-D8200725CA6F}"/>
              </a:ext>
            </a:extLst>
          </p:cNvPr>
          <p:cNvSpPr txBox="1"/>
          <p:nvPr/>
        </p:nvSpPr>
        <p:spPr>
          <a:xfrm rot="20260711">
            <a:off x="6533202" y="5424700"/>
            <a:ext cx="3785218" cy="523220"/>
          </a:xfrm>
          <a:prstGeom prst="rect">
            <a:avLst/>
          </a:prstGeom>
          <a:noFill/>
        </p:spPr>
        <p:txBody>
          <a:bodyPr wrap="square" rtlCol="0" anchor="t">
            <a:spAutoFit/>
          </a:bodyPr>
          <a:lstStyle/>
          <a:p>
            <a:r>
              <a:rPr lang="en-US" sz="2800" err="1">
                <a:latin typeface="Consolas" panose="020B0609020204030204" pitchFamily="49" charset="0"/>
              </a:rPr>
              <a:t>monitor.tryenter</a:t>
            </a:r>
            <a:r>
              <a:rPr lang="en-US" sz="2800">
                <a:latin typeface="Consolas" panose="020B0609020204030204" pitchFamily="49" charset="0"/>
              </a:rPr>
              <a:t>()</a:t>
            </a:r>
          </a:p>
        </p:txBody>
      </p:sp>
      <p:sp>
        <p:nvSpPr>
          <p:cNvPr id="22" name="TextBox 21">
            <a:extLst>
              <a:ext uri="{FF2B5EF4-FFF2-40B4-BE49-F238E27FC236}">
                <a16:creationId xmlns:a16="http://schemas.microsoft.com/office/drawing/2014/main" id="{959D1CAF-F9E2-45CD-8958-436F91BFAE22}"/>
              </a:ext>
            </a:extLst>
          </p:cNvPr>
          <p:cNvSpPr txBox="1"/>
          <p:nvPr/>
        </p:nvSpPr>
        <p:spPr>
          <a:xfrm rot="20966016">
            <a:off x="6209070" y="4698815"/>
            <a:ext cx="3785218" cy="523220"/>
          </a:xfrm>
          <a:prstGeom prst="rect">
            <a:avLst/>
          </a:prstGeom>
          <a:noFill/>
        </p:spPr>
        <p:txBody>
          <a:bodyPr wrap="square" rtlCol="0" anchor="t">
            <a:spAutoFit/>
          </a:bodyPr>
          <a:lstStyle/>
          <a:p>
            <a:r>
              <a:rPr lang="en-US" sz="2800" err="1">
                <a:latin typeface="Consolas" panose="020B0609020204030204" pitchFamily="49" charset="0"/>
              </a:rPr>
              <a:t>Event.WaitOne</a:t>
            </a:r>
            <a:r>
              <a:rPr lang="en-US" sz="2800">
                <a:latin typeface="Consolas" panose="020B0609020204030204" pitchFamily="49" charset="0"/>
              </a:rPr>
              <a:t>()</a:t>
            </a:r>
          </a:p>
        </p:txBody>
      </p:sp>
      <p:sp>
        <p:nvSpPr>
          <p:cNvPr id="23" name="TextBox 22">
            <a:extLst>
              <a:ext uri="{FF2B5EF4-FFF2-40B4-BE49-F238E27FC236}">
                <a16:creationId xmlns:a16="http://schemas.microsoft.com/office/drawing/2014/main" id="{57959FE2-5175-454B-9A4B-45014DCBA9EA}"/>
              </a:ext>
            </a:extLst>
          </p:cNvPr>
          <p:cNvSpPr txBox="1"/>
          <p:nvPr/>
        </p:nvSpPr>
        <p:spPr>
          <a:xfrm rot="215497">
            <a:off x="8902934" y="5922284"/>
            <a:ext cx="2746057" cy="523220"/>
          </a:xfrm>
          <a:prstGeom prst="rect">
            <a:avLst/>
          </a:prstGeom>
          <a:noFill/>
        </p:spPr>
        <p:txBody>
          <a:bodyPr wrap="square" rtlCol="0">
            <a:spAutoFit/>
          </a:bodyPr>
          <a:lstStyle/>
          <a:p>
            <a:r>
              <a:rPr lang="en-US" sz="2800" err="1">
                <a:latin typeface="Consolas" panose="020B0609020204030204" pitchFamily="49" charset="0"/>
              </a:rPr>
              <a:t>RPC_wait</a:t>
            </a:r>
            <a:r>
              <a:rPr lang="en-US" sz="2800">
                <a:latin typeface="Consolas" panose="020B0609020204030204" pitchFamily="49" charset="0"/>
              </a:rPr>
              <a:t>()</a:t>
            </a:r>
          </a:p>
        </p:txBody>
      </p:sp>
      <p:sp>
        <p:nvSpPr>
          <p:cNvPr id="24" name="TextBox 23">
            <a:extLst>
              <a:ext uri="{FF2B5EF4-FFF2-40B4-BE49-F238E27FC236}">
                <a16:creationId xmlns:a16="http://schemas.microsoft.com/office/drawing/2014/main" id="{854110C0-BEE1-4474-B7DE-6B98394ED28E}"/>
              </a:ext>
            </a:extLst>
          </p:cNvPr>
          <p:cNvSpPr txBox="1"/>
          <p:nvPr/>
        </p:nvSpPr>
        <p:spPr>
          <a:xfrm rot="452848">
            <a:off x="9295491" y="3167390"/>
            <a:ext cx="2596054" cy="523220"/>
          </a:xfrm>
          <a:prstGeom prst="rect">
            <a:avLst/>
          </a:prstGeom>
          <a:noFill/>
        </p:spPr>
        <p:txBody>
          <a:bodyPr wrap="square" rtlCol="0" anchor="t">
            <a:spAutoFit/>
          </a:bodyPr>
          <a:lstStyle/>
          <a:p>
            <a:r>
              <a:rPr lang="en-US" sz="2800" err="1">
                <a:latin typeface="Consolas" panose="020B0609020204030204" pitchFamily="49" charset="0"/>
              </a:rPr>
              <a:t>Obj.notify</a:t>
            </a:r>
            <a:r>
              <a:rPr lang="en-US" sz="2800">
                <a:latin typeface="Consolas" panose="020B0609020204030204" pitchFamily="49" charset="0"/>
              </a:rPr>
              <a:t>()</a:t>
            </a:r>
          </a:p>
        </p:txBody>
      </p:sp>
      <p:grpSp>
        <p:nvGrpSpPr>
          <p:cNvPr id="28" name="Group 27">
            <a:extLst>
              <a:ext uri="{FF2B5EF4-FFF2-40B4-BE49-F238E27FC236}">
                <a16:creationId xmlns:a16="http://schemas.microsoft.com/office/drawing/2014/main" id="{CCF0EE41-0BDC-4B40-B0B7-9CBC9756E29D}"/>
              </a:ext>
            </a:extLst>
          </p:cNvPr>
          <p:cNvGrpSpPr/>
          <p:nvPr/>
        </p:nvGrpSpPr>
        <p:grpSpPr>
          <a:xfrm>
            <a:off x="0" y="0"/>
            <a:ext cx="12192000" cy="388511"/>
            <a:chOff x="0" y="22598"/>
            <a:chExt cx="12192000" cy="388511"/>
          </a:xfrm>
        </p:grpSpPr>
        <p:sp>
          <p:nvSpPr>
            <p:cNvPr id="29" name="Google Shape;112;p15">
              <a:extLst>
                <a:ext uri="{FF2B5EF4-FFF2-40B4-BE49-F238E27FC236}">
                  <a16:creationId xmlns:a16="http://schemas.microsoft.com/office/drawing/2014/main" id="{8648D3E5-05E2-415E-9D7B-58D255BC706F}"/>
                </a:ext>
              </a:extLst>
            </p:cNvPr>
            <p:cNvSpPr/>
            <p:nvPr/>
          </p:nvSpPr>
          <p:spPr>
            <a:xfrm>
              <a:off x="0" y="22598"/>
              <a:ext cx="12192000" cy="388511"/>
            </a:xfrm>
            <a:prstGeom prst="rect">
              <a:avLst/>
            </a:prstGeom>
            <a:gradFill>
              <a:gsLst>
                <a:gs pos="0">
                  <a:srgbClr val="8A0000"/>
                </a:gs>
                <a:gs pos="100000">
                  <a:srgbClr val="440000"/>
                </a:gs>
              </a:gsLst>
              <a:lin ang="0" scaled="0"/>
            </a:gradFill>
            <a:ln>
              <a:noFill/>
            </a:ln>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pic>
          <p:nvPicPr>
            <p:cNvPr id="30" name="Google Shape;113;p15">
              <a:extLst>
                <a:ext uri="{FF2B5EF4-FFF2-40B4-BE49-F238E27FC236}">
                  <a16:creationId xmlns:a16="http://schemas.microsoft.com/office/drawing/2014/main" id="{70D8C76F-AC72-49CD-A311-D0A91DFBCF0C}"/>
                </a:ext>
              </a:extLst>
            </p:cNvPr>
            <p:cNvPicPr preferRelativeResize="0"/>
            <p:nvPr/>
          </p:nvPicPr>
          <p:blipFill rotWithShape="1">
            <a:blip r:embed="rId3">
              <a:alphaModFix/>
            </a:blip>
            <a:srcRect/>
            <a:stretch/>
          </p:blipFill>
          <p:spPr>
            <a:xfrm>
              <a:off x="49251" y="56615"/>
              <a:ext cx="1575649" cy="320475"/>
            </a:xfrm>
            <a:prstGeom prst="rect">
              <a:avLst/>
            </a:prstGeom>
            <a:noFill/>
            <a:ln>
              <a:noFill/>
            </a:ln>
          </p:spPr>
        </p:pic>
      </p:grpSp>
      <p:sp>
        <p:nvSpPr>
          <p:cNvPr id="2" name="Slide Number Placeholder 1">
            <a:extLst>
              <a:ext uri="{FF2B5EF4-FFF2-40B4-BE49-F238E27FC236}">
                <a16:creationId xmlns:a16="http://schemas.microsoft.com/office/drawing/2014/main" id="{F43E9860-8B73-48EA-8B1A-3FA8C3CCBDB1}"/>
              </a:ext>
            </a:extLst>
          </p:cNvPr>
          <p:cNvSpPr>
            <a:spLocks noGrp="1"/>
          </p:cNvSpPr>
          <p:nvPr>
            <p:ph type="sldNum" sz="quarter" idx="12"/>
          </p:nvPr>
        </p:nvSpPr>
        <p:spPr/>
        <p:txBody>
          <a:bodyPr/>
          <a:lstStyle/>
          <a:p>
            <a:fld id="{48F63A3B-78C7-47BE-AE5E-E10140E04643}" type="slidenum">
              <a:rPr lang="en-US" smtClean="0"/>
              <a:t>9</a:t>
            </a:fld>
            <a:endParaRPr lang="en-US"/>
          </a:p>
        </p:txBody>
      </p:sp>
    </p:spTree>
    <p:extLst>
      <p:ext uri="{BB962C8B-B14F-4D97-AF65-F5344CB8AC3E}">
        <p14:creationId xmlns:p14="http://schemas.microsoft.com/office/powerpoint/2010/main" val="105157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5" grpId="0"/>
      <p:bldP spid="16" grpId="0"/>
      <p:bldP spid="17" grpId="0"/>
      <p:bldP spid="18" grpId="0"/>
      <p:bldP spid="19" grpId="0"/>
      <p:bldP spid="20" grpId="0"/>
      <p:bldP spid="21" grpId="0"/>
      <p:bldP spid="22" grpId="0"/>
      <p:bldP spid="23" grpId="0"/>
      <p:bldP spid="2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2516</Words>
  <Application>Microsoft Office PowerPoint</Application>
  <PresentationFormat>Widescreen</PresentationFormat>
  <Paragraphs>566</Paragraphs>
  <Slides>31</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PowerPoint Presentation</vt:lpstr>
      <vt:lpstr>Efficient and Scalable  Thread-Safety-Violation Detection</vt:lpstr>
      <vt:lpstr>Concurrent programs are everywhere</vt:lpstr>
      <vt:lpstr>Concurrency bugs are everywhere</vt:lpstr>
      <vt:lpstr>Concurrency bugs are everywhere</vt:lpstr>
      <vt:lpstr>Thread-safety violation (TSV)</vt:lpstr>
      <vt:lpstr>Thread-safety violation example</vt:lpstr>
      <vt:lpstr>Reasoning about TSVs is difficult (I)</vt:lpstr>
      <vt:lpstr>Reasoning about TSVs is difficult (II)</vt:lpstr>
      <vt:lpstr>In small scale, it is fine.</vt:lpstr>
      <vt:lpstr>In large scale, it is NOT fine.</vt:lpstr>
      <vt:lpstr>Three challenges</vt:lpstr>
      <vt:lpstr>TSVD</vt:lpstr>
      <vt:lpstr>TSVD</vt:lpstr>
      <vt:lpstr>How to achieve zero false positive?</vt:lpstr>
      <vt:lpstr>PowerPoint Presentation</vt:lpstr>
      <vt:lpstr>PowerPoint Presentation</vt:lpstr>
      <vt:lpstr>PowerPoint Presentation</vt:lpstr>
      <vt:lpstr>PowerPoint Presentation</vt:lpstr>
      <vt:lpstr>PowerPoint Presentation</vt:lpstr>
      <vt:lpstr>Insights for synchronization analysis inference</vt:lpstr>
      <vt:lpstr>Synchronization inference: transitive delay</vt:lpstr>
      <vt:lpstr>More TSVD details</vt:lpstr>
      <vt:lpstr>TSVD Review</vt:lpstr>
      <vt:lpstr>TSVD</vt:lpstr>
      <vt:lpstr>Overall Results </vt:lpstr>
      <vt:lpstr>Comparison with other techniques</vt:lpstr>
      <vt:lpstr>PowerPoint Presentation</vt:lpstr>
      <vt:lpstr>TSVD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Guangpu Li</dc:creator>
  <cp:lastModifiedBy>Guangpu Li</cp:lastModifiedBy>
  <cp:revision>1</cp:revision>
  <dcterms:created xsi:type="dcterms:W3CDTF">2019-10-01T04:18:05Z</dcterms:created>
  <dcterms:modified xsi:type="dcterms:W3CDTF">2019-10-28T14:19:59Z</dcterms:modified>
</cp:coreProperties>
</file>